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7" r:id="rId3"/>
  </p:sldMasterIdLst>
  <p:notesMasterIdLst>
    <p:notesMasterId r:id="rId4"/>
  </p:notesMasterIdLst>
  <p:sldIdLst>
    <p:sldId id="256" r:id="rId5"/>
  </p:sldIdLst>
  <p:sldSz cy="9144000" cx="5143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 name="Google Shape;4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9" name="Shape 9"/>
        <p:cNvGrpSpPr/>
        <p:nvPr/>
      </p:nvGrpSpPr>
      <p:grpSpPr>
        <a:xfrm>
          <a:off x="0" y="0"/>
          <a:ext cx="0" cy="0"/>
          <a:chOff x="0" y="0"/>
          <a:chExt cx="0" cy="0"/>
        </a:xfrm>
      </p:grpSpPr>
      <p:sp>
        <p:nvSpPr>
          <p:cNvPr id="10" name="Google Shape;10;p2"/>
          <p:cNvSpPr txBox="1"/>
          <p:nvPr>
            <p:ph type="title"/>
          </p:nvPr>
        </p:nvSpPr>
        <p:spPr>
          <a:xfrm>
            <a:off x="385763" y="2840568"/>
            <a:ext cx="4371976" cy="1960034"/>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771525" y="5181600"/>
            <a:ext cx="3600450" cy="2336800"/>
          </a:xfrm>
          <a:prstGeom prst="rect">
            <a:avLst/>
          </a:prstGeom>
          <a:noFill/>
          <a:ln>
            <a:noFill/>
          </a:ln>
        </p:spPr>
        <p:txBody>
          <a:bodyPr anchorCtr="0" anchor="t" bIns="45700" lIns="45700" spcFirstLastPara="1" rIns="45700" wrap="square" tIns="45700">
            <a:noAutofit/>
          </a:bodyPr>
          <a:lstStyle>
            <a:lvl1pPr indent="-228600" lvl="0" marL="457200" algn="ctr">
              <a:lnSpc>
                <a:spcPct val="100000"/>
              </a:lnSpc>
              <a:spcBef>
                <a:spcPts val="700"/>
              </a:spcBef>
              <a:spcAft>
                <a:spcPts val="0"/>
              </a:spcAft>
              <a:buClr>
                <a:srgbClr val="888888"/>
              </a:buClr>
              <a:buSzPts val="3200"/>
              <a:buFont typeface="Calibri"/>
              <a:buNone/>
              <a:defRPr>
                <a:solidFill>
                  <a:srgbClr val="888888"/>
                </a:solidFill>
              </a:defRPr>
            </a:lvl1pPr>
            <a:lvl2pPr indent="-228600" lvl="1" marL="914400" algn="ctr">
              <a:lnSpc>
                <a:spcPct val="100000"/>
              </a:lnSpc>
              <a:spcBef>
                <a:spcPts val="700"/>
              </a:spcBef>
              <a:spcAft>
                <a:spcPts val="0"/>
              </a:spcAft>
              <a:buClr>
                <a:srgbClr val="888888"/>
              </a:buClr>
              <a:buSzPts val="3200"/>
              <a:buFont typeface="Calibri"/>
              <a:buNone/>
              <a:defRPr>
                <a:solidFill>
                  <a:srgbClr val="888888"/>
                </a:solidFill>
              </a:defRPr>
            </a:lvl2pPr>
            <a:lvl3pPr indent="-228600" lvl="2" marL="1371600" algn="ctr">
              <a:lnSpc>
                <a:spcPct val="100000"/>
              </a:lnSpc>
              <a:spcBef>
                <a:spcPts val="700"/>
              </a:spcBef>
              <a:spcAft>
                <a:spcPts val="0"/>
              </a:spcAft>
              <a:buClr>
                <a:srgbClr val="888888"/>
              </a:buClr>
              <a:buSzPts val="3200"/>
              <a:buFont typeface="Calibri"/>
              <a:buNone/>
              <a:defRPr>
                <a:solidFill>
                  <a:srgbClr val="888888"/>
                </a:solidFill>
              </a:defRPr>
            </a:lvl3pPr>
            <a:lvl4pPr indent="-228600" lvl="3" marL="1828800" algn="ctr">
              <a:lnSpc>
                <a:spcPct val="100000"/>
              </a:lnSpc>
              <a:spcBef>
                <a:spcPts val="700"/>
              </a:spcBef>
              <a:spcAft>
                <a:spcPts val="0"/>
              </a:spcAft>
              <a:buClr>
                <a:srgbClr val="888888"/>
              </a:buClr>
              <a:buSzPts val="3200"/>
              <a:buFont typeface="Calibri"/>
              <a:buNone/>
              <a:defRPr>
                <a:solidFill>
                  <a:srgbClr val="888888"/>
                </a:solidFill>
              </a:defRPr>
            </a:lvl4pPr>
            <a:lvl5pPr indent="-228600" lvl="4" marL="2286000" algn="ctr">
              <a:lnSpc>
                <a:spcPct val="100000"/>
              </a:lnSpc>
              <a:spcBef>
                <a:spcPts val="700"/>
              </a:spcBef>
              <a:spcAft>
                <a:spcPts val="0"/>
              </a:spcAft>
              <a:buClr>
                <a:srgbClr val="888888"/>
              </a:buClr>
              <a:buSzPts val="3200"/>
              <a:buFont typeface="Calibri"/>
              <a:buNone/>
              <a:defRPr>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2" name="Google Shape;12;p2"/>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1008162" y="6400800"/>
            <a:ext cx="3086101" cy="755652"/>
          </a:xfrm>
          <a:prstGeom prst="rect">
            <a:avLst/>
          </a:prstGeom>
          <a:noFill/>
          <a:ln>
            <a:noFill/>
          </a:ln>
        </p:spPr>
        <p:txBody>
          <a:bodyPr anchorCtr="0" anchor="b" bIns="45700" lIns="45700" spcFirstLastPara="1" rIns="45700" wrap="square" tIns="45700">
            <a:no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p:nvPr>
            <p:ph idx="2" type="pic"/>
          </p:nvPr>
        </p:nvSpPr>
        <p:spPr>
          <a:xfrm>
            <a:off x="1008162" y="817032"/>
            <a:ext cx="3086101" cy="5486401"/>
          </a:xfrm>
          <a:prstGeom prst="rect">
            <a:avLst/>
          </a:prstGeom>
          <a:noFill/>
          <a:ln>
            <a:noFill/>
          </a:ln>
        </p:spPr>
      </p:sp>
      <p:sp>
        <p:nvSpPr>
          <p:cNvPr id="16" name="Google Shape;16;p3"/>
          <p:cNvSpPr txBox="1"/>
          <p:nvPr>
            <p:ph idx="1" type="body"/>
          </p:nvPr>
        </p:nvSpPr>
        <p:spPr>
          <a:xfrm>
            <a:off x="1008162" y="7156450"/>
            <a:ext cx="3086101" cy="1073150"/>
          </a:xfrm>
          <a:prstGeom prst="rect">
            <a:avLst/>
          </a:prstGeom>
          <a:noFill/>
          <a:ln>
            <a:noFill/>
          </a:ln>
        </p:spPr>
        <p:txBody>
          <a:bodyPr anchorCtr="0" anchor="t" bIns="45700" lIns="45700" spcFirstLastPara="1" rIns="45700" wrap="square" tIns="45700">
            <a:noAutofit/>
          </a:bodyPr>
          <a:lstStyle>
            <a:lvl1pPr indent="-228600" lvl="0" marL="457200" algn="l">
              <a:lnSpc>
                <a:spcPct val="100000"/>
              </a:lnSpc>
              <a:spcBef>
                <a:spcPts val="300"/>
              </a:spcBef>
              <a:spcAft>
                <a:spcPts val="0"/>
              </a:spcAft>
              <a:buClr>
                <a:srgbClr val="000000"/>
              </a:buClr>
              <a:buSzPts val="1400"/>
              <a:buFont typeface="Calibri"/>
              <a:buNone/>
              <a:defRPr sz="1400"/>
            </a:lvl1pPr>
            <a:lvl2pPr indent="-228600" lvl="1" marL="914400" algn="l">
              <a:lnSpc>
                <a:spcPct val="100000"/>
              </a:lnSpc>
              <a:spcBef>
                <a:spcPts val="300"/>
              </a:spcBef>
              <a:spcAft>
                <a:spcPts val="0"/>
              </a:spcAft>
              <a:buClr>
                <a:srgbClr val="000000"/>
              </a:buClr>
              <a:buSzPts val="1400"/>
              <a:buFont typeface="Calibri"/>
              <a:buNone/>
              <a:defRPr sz="1400"/>
            </a:lvl2pPr>
            <a:lvl3pPr indent="-228600" lvl="2" marL="1371600" algn="l">
              <a:lnSpc>
                <a:spcPct val="100000"/>
              </a:lnSpc>
              <a:spcBef>
                <a:spcPts val="300"/>
              </a:spcBef>
              <a:spcAft>
                <a:spcPts val="0"/>
              </a:spcAft>
              <a:buClr>
                <a:srgbClr val="000000"/>
              </a:buClr>
              <a:buSzPts val="1400"/>
              <a:buFont typeface="Calibri"/>
              <a:buNone/>
              <a:defRPr sz="1400"/>
            </a:lvl3pPr>
            <a:lvl4pPr indent="-228600" lvl="3" marL="1828800" algn="l">
              <a:lnSpc>
                <a:spcPct val="100000"/>
              </a:lnSpc>
              <a:spcBef>
                <a:spcPts val="300"/>
              </a:spcBef>
              <a:spcAft>
                <a:spcPts val="0"/>
              </a:spcAft>
              <a:buClr>
                <a:srgbClr val="000000"/>
              </a:buClr>
              <a:buSzPts val="1400"/>
              <a:buFont typeface="Calibri"/>
              <a:buNone/>
              <a:defRPr sz="1400"/>
            </a:lvl4pPr>
            <a:lvl5pPr indent="-228600" lvl="4" marL="2286000" algn="l">
              <a:lnSpc>
                <a:spcPct val="100000"/>
              </a:lnSpc>
              <a:spcBef>
                <a:spcPts val="300"/>
              </a:spcBef>
              <a:spcAft>
                <a:spcPts val="0"/>
              </a:spcAft>
              <a:buClr>
                <a:srgbClr val="000000"/>
              </a:buClr>
              <a:buSzPts val="1400"/>
              <a:buFont typeface="Calibri"/>
              <a:buNone/>
              <a:defRPr sz="1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17" name="Google Shape;17;p3"/>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p:cSld name="Conteúdo com Legenda">
    <p:spTree>
      <p:nvGrpSpPr>
        <p:cNvPr id="18" name="Shape 18"/>
        <p:cNvGrpSpPr/>
        <p:nvPr/>
      </p:nvGrpSpPr>
      <p:grpSpPr>
        <a:xfrm>
          <a:off x="0" y="0"/>
          <a:ext cx="0" cy="0"/>
          <a:chOff x="0" y="0"/>
          <a:chExt cx="0" cy="0"/>
        </a:xfrm>
      </p:grpSpPr>
      <p:sp>
        <p:nvSpPr>
          <p:cNvPr id="19" name="Google Shape;19;p4"/>
          <p:cNvSpPr txBox="1"/>
          <p:nvPr>
            <p:ph type="title"/>
          </p:nvPr>
        </p:nvSpPr>
        <p:spPr>
          <a:xfrm>
            <a:off x="257175" y="364066"/>
            <a:ext cx="1692176" cy="1549401"/>
          </a:xfrm>
          <a:prstGeom prst="rect">
            <a:avLst/>
          </a:prstGeom>
          <a:noFill/>
          <a:ln>
            <a:noFill/>
          </a:ln>
        </p:spPr>
        <p:txBody>
          <a:bodyPr anchorCtr="0" anchor="b" bIns="45700" lIns="45700" spcFirstLastPara="1" rIns="45700" wrap="square" tIns="45700">
            <a:noAutofit/>
          </a:bodyPr>
          <a:lstStyle>
            <a:lvl1pPr lvl="0" algn="l">
              <a:lnSpc>
                <a:spcPct val="100000"/>
              </a:lnSpc>
              <a:spcBef>
                <a:spcPts val="0"/>
              </a:spcBef>
              <a:spcAft>
                <a:spcPts val="0"/>
              </a:spcAft>
              <a:buClr>
                <a:srgbClr val="000000"/>
              </a:buClr>
              <a:buSzPts val="2000"/>
              <a:buFont typeface="Calibri"/>
              <a:buNone/>
              <a:defRPr b="1" sz="20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4"/>
          <p:cNvSpPr txBox="1"/>
          <p:nvPr>
            <p:ph idx="1" type="body"/>
          </p:nvPr>
        </p:nvSpPr>
        <p:spPr>
          <a:xfrm>
            <a:off x="2010966" y="364066"/>
            <a:ext cx="2875359" cy="7804152"/>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1" name="Google Shape;21;p4"/>
          <p:cNvSpPr txBox="1"/>
          <p:nvPr>
            <p:ph idx="2" type="body"/>
          </p:nvPr>
        </p:nvSpPr>
        <p:spPr>
          <a:xfrm>
            <a:off x="257175" y="1913466"/>
            <a:ext cx="1692176" cy="6254753"/>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22" name="Google Shape;22;p4"/>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p:cSld name="Em branco">
    <p:spTree>
      <p:nvGrpSpPr>
        <p:cNvPr id="23" name="Shape 23"/>
        <p:cNvGrpSpPr/>
        <p:nvPr/>
      </p:nvGrpSpPr>
      <p:grpSpPr>
        <a:xfrm>
          <a:off x="0" y="0"/>
          <a:ext cx="0" cy="0"/>
          <a:chOff x="0" y="0"/>
          <a:chExt cx="0" cy="0"/>
        </a:xfrm>
      </p:grpSpPr>
      <p:sp>
        <p:nvSpPr>
          <p:cNvPr id="24" name="Google Shape;24;p5"/>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p:cSld name="Somente título">
    <p:spTree>
      <p:nvGrpSpPr>
        <p:cNvPr id="25" name="Shape 25"/>
        <p:cNvGrpSpPr/>
        <p:nvPr/>
      </p:nvGrpSpPr>
      <p:grpSpPr>
        <a:xfrm>
          <a:off x="0" y="0"/>
          <a:ext cx="0" cy="0"/>
          <a:chOff x="0" y="0"/>
          <a:chExt cx="0" cy="0"/>
        </a:xfrm>
      </p:grpSpPr>
      <p:sp>
        <p:nvSpPr>
          <p:cNvPr id="26" name="Google Shape;26;p6"/>
          <p:cNvSpPr txBox="1"/>
          <p:nvPr>
            <p:ph type="title"/>
          </p:nvPr>
        </p:nvSpPr>
        <p:spPr>
          <a:xfrm>
            <a:off x="257175" y="366712"/>
            <a:ext cx="4629150" cy="1524000"/>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6"/>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p:cSld name="Comparação">
    <p:spTree>
      <p:nvGrpSpPr>
        <p:cNvPr id="28" name="Shape 28"/>
        <p:cNvGrpSpPr/>
        <p:nvPr/>
      </p:nvGrpSpPr>
      <p:grpSpPr>
        <a:xfrm>
          <a:off x="0" y="0"/>
          <a:ext cx="0" cy="0"/>
          <a:chOff x="0" y="0"/>
          <a:chExt cx="0" cy="0"/>
        </a:xfrm>
      </p:grpSpPr>
      <p:sp>
        <p:nvSpPr>
          <p:cNvPr id="29" name="Google Shape;29;p7"/>
          <p:cNvSpPr txBox="1"/>
          <p:nvPr>
            <p:ph type="title"/>
          </p:nvPr>
        </p:nvSpPr>
        <p:spPr>
          <a:xfrm>
            <a:off x="257175" y="366712"/>
            <a:ext cx="4629150" cy="1524000"/>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0" name="Google Shape;30;p7"/>
          <p:cNvSpPr txBox="1"/>
          <p:nvPr>
            <p:ph idx="1" type="body"/>
          </p:nvPr>
        </p:nvSpPr>
        <p:spPr>
          <a:xfrm>
            <a:off x="257175" y="2046816"/>
            <a:ext cx="2272607" cy="853017"/>
          </a:xfrm>
          <a:prstGeom prst="rect">
            <a:avLst/>
          </a:prstGeom>
          <a:noFill/>
          <a:ln>
            <a:noFill/>
          </a:ln>
        </p:spPr>
        <p:txBody>
          <a:bodyPr anchorCtr="0" anchor="b" bIns="45700" lIns="45700" spcFirstLastPara="1" rIns="45700" wrap="square" tIns="45700">
            <a:noAutofit/>
          </a:bodyPr>
          <a:lstStyle>
            <a:lvl1pPr indent="-228600" lvl="0" marL="457200" algn="l">
              <a:lnSpc>
                <a:spcPct val="100000"/>
              </a:lnSpc>
              <a:spcBef>
                <a:spcPts val="500"/>
              </a:spcBef>
              <a:spcAft>
                <a:spcPts val="0"/>
              </a:spcAft>
              <a:buClr>
                <a:srgbClr val="000000"/>
              </a:buClr>
              <a:buSzPts val="2400"/>
              <a:buFont typeface="Calibri"/>
              <a:buNone/>
              <a:defRPr b="1" sz="2400"/>
            </a:lvl1pPr>
            <a:lvl2pPr indent="-228600" lvl="1" marL="914400" algn="l">
              <a:lnSpc>
                <a:spcPct val="100000"/>
              </a:lnSpc>
              <a:spcBef>
                <a:spcPts val="500"/>
              </a:spcBef>
              <a:spcAft>
                <a:spcPts val="0"/>
              </a:spcAft>
              <a:buClr>
                <a:srgbClr val="000000"/>
              </a:buClr>
              <a:buSzPts val="2400"/>
              <a:buFont typeface="Calibri"/>
              <a:buNone/>
              <a:defRPr b="1" sz="2400"/>
            </a:lvl2pPr>
            <a:lvl3pPr indent="-228600" lvl="2" marL="1371600" algn="l">
              <a:lnSpc>
                <a:spcPct val="100000"/>
              </a:lnSpc>
              <a:spcBef>
                <a:spcPts val="500"/>
              </a:spcBef>
              <a:spcAft>
                <a:spcPts val="0"/>
              </a:spcAft>
              <a:buClr>
                <a:srgbClr val="000000"/>
              </a:buClr>
              <a:buSzPts val="2400"/>
              <a:buFont typeface="Calibri"/>
              <a:buNone/>
              <a:defRPr b="1" sz="2400"/>
            </a:lvl3pPr>
            <a:lvl4pPr indent="-228600" lvl="3" marL="1828800" algn="l">
              <a:lnSpc>
                <a:spcPct val="100000"/>
              </a:lnSpc>
              <a:spcBef>
                <a:spcPts val="500"/>
              </a:spcBef>
              <a:spcAft>
                <a:spcPts val="0"/>
              </a:spcAft>
              <a:buClr>
                <a:srgbClr val="000000"/>
              </a:buClr>
              <a:buSzPts val="2400"/>
              <a:buFont typeface="Calibri"/>
              <a:buNone/>
              <a:defRPr b="1" sz="2400"/>
            </a:lvl4pPr>
            <a:lvl5pPr indent="-228600" lvl="4" marL="2286000" algn="l">
              <a:lnSpc>
                <a:spcPct val="100000"/>
              </a:lnSpc>
              <a:spcBef>
                <a:spcPts val="500"/>
              </a:spcBef>
              <a:spcAft>
                <a:spcPts val="0"/>
              </a:spcAft>
              <a:buClr>
                <a:srgbClr val="000000"/>
              </a:buClr>
              <a:buSzPts val="2400"/>
              <a:buFont typeface="Calibri"/>
              <a:buNone/>
              <a:defRPr b="1" sz="24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1" name="Google Shape;31;p7"/>
          <p:cNvSpPr txBox="1"/>
          <p:nvPr>
            <p:ph idx="2" type="body"/>
          </p:nvPr>
        </p:nvSpPr>
        <p:spPr>
          <a:xfrm>
            <a:off x="2612826" y="2046816"/>
            <a:ext cx="2273499" cy="853016"/>
          </a:xfrm>
          <a:prstGeom prst="rect">
            <a:avLst/>
          </a:prstGeom>
          <a:noFill/>
          <a:ln>
            <a:noFill/>
          </a:ln>
        </p:spPr>
        <p:txBody>
          <a:bodyPr anchorCtr="0" anchor="b" bIns="45700" lIns="45700" spcFirstLastPara="1" rIns="45700" wrap="square" tIns="45700">
            <a:no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2" name="Google Shape;32;p7"/>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p:cSld name="Duas Partes de Conteúdo">
    <p:spTree>
      <p:nvGrpSpPr>
        <p:cNvPr id="33" name="Shape 33"/>
        <p:cNvGrpSpPr/>
        <p:nvPr/>
      </p:nvGrpSpPr>
      <p:grpSpPr>
        <a:xfrm>
          <a:off x="0" y="0"/>
          <a:ext cx="0" cy="0"/>
          <a:chOff x="0" y="0"/>
          <a:chExt cx="0" cy="0"/>
        </a:xfrm>
      </p:grpSpPr>
      <p:sp>
        <p:nvSpPr>
          <p:cNvPr id="34" name="Google Shape;34;p8"/>
          <p:cNvSpPr txBox="1"/>
          <p:nvPr>
            <p:ph type="title"/>
          </p:nvPr>
        </p:nvSpPr>
        <p:spPr>
          <a:xfrm>
            <a:off x="257175" y="366712"/>
            <a:ext cx="4629150" cy="1524000"/>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8"/>
          <p:cNvSpPr txBox="1"/>
          <p:nvPr>
            <p:ph idx="1" type="body"/>
          </p:nvPr>
        </p:nvSpPr>
        <p:spPr>
          <a:xfrm>
            <a:off x="257175" y="2133600"/>
            <a:ext cx="2271714" cy="6034618"/>
          </a:xfrm>
          <a:prstGeom prst="rect">
            <a:avLst/>
          </a:prstGeom>
          <a:noFill/>
          <a:ln>
            <a:noFill/>
          </a:ln>
        </p:spPr>
        <p:txBody>
          <a:bodyPr anchorCtr="0" anchor="t" bIns="45700" lIns="45700" spcFirstLastPara="1" rIns="45700" wrap="square" tIns="45700">
            <a:noAutofit/>
          </a:bodyPr>
          <a:lstStyle>
            <a:lvl1pPr indent="-406400" lvl="0" marL="457200" algn="l">
              <a:lnSpc>
                <a:spcPct val="100000"/>
              </a:lnSpc>
              <a:spcBef>
                <a:spcPts val="600"/>
              </a:spcBef>
              <a:spcAft>
                <a:spcPts val="0"/>
              </a:spcAft>
              <a:buClr>
                <a:srgbClr val="000000"/>
              </a:buClr>
              <a:buSzPts val="2800"/>
              <a:buChar char="•"/>
              <a:defRPr sz="2800"/>
            </a:lvl1pPr>
            <a:lvl2pPr indent="-406400" lvl="1" marL="914400" algn="l">
              <a:lnSpc>
                <a:spcPct val="100000"/>
              </a:lnSpc>
              <a:spcBef>
                <a:spcPts val="600"/>
              </a:spcBef>
              <a:spcAft>
                <a:spcPts val="0"/>
              </a:spcAft>
              <a:buClr>
                <a:srgbClr val="000000"/>
              </a:buClr>
              <a:buSzPts val="2800"/>
              <a:buChar char="–"/>
              <a:defRPr sz="2800"/>
            </a:lvl2pPr>
            <a:lvl3pPr indent="-406400" lvl="2" marL="1371600" algn="l">
              <a:lnSpc>
                <a:spcPct val="100000"/>
              </a:lnSpc>
              <a:spcBef>
                <a:spcPts val="600"/>
              </a:spcBef>
              <a:spcAft>
                <a:spcPts val="0"/>
              </a:spcAft>
              <a:buClr>
                <a:srgbClr val="000000"/>
              </a:buClr>
              <a:buSzPts val="2800"/>
              <a:buChar char="•"/>
              <a:defRPr sz="2800"/>
            </a:lvl3pPr>
            <a:lvl4pPr indent="-406400" lvl="3" marL="1828800" algn="l">
              <a:lnSpc>
                <a:spcPct val="100000"/>
              </a:lnSpc>
              <a:spcBef>
                <a:spcPts val="600"/>
              </a:spcBef>
              <a:spcAft>
                <a:spcPts val="0"/>
              </a:spcAft>
              <a:buClr>
                <a:srgbClr val="000000"/>
              </a:buClr>
              <a:buSzPts val="2800"/>
              <a:buChar char="–"/>
              <a:defRPr sz="2800"/>
            </a:lvl4pPr>
            <a:lvl5pPr indent="-406400" lvl="4" marL="2286000" algn="l">
              <a:lnSpc>
                <a:spcPct val="100000"/>
              </a:lnSpc>
              <a:spcBef>
                <a:spcPts val="600"/>
              </a:spcBef>
              <a:spcAft>
                <a:spcPts val="0"/>
              </a:spcAft>
              <a:buClr>
                <a:srgbClr val="000000"/>
              </a:buClr>
              <a:buSzPts val="2800"/>
              <a:buChar char="»"/>
              <a:defRPr sz="2800"/>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6" name="Google Shape;36;p8"/>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p:cSld name="Cabeçalho da Seção">
    <p:spTree>
      <p:nvGrpSpPr>
        <p:cNvPr id="37" name="Shape 37"/>
        <p:cNvGrpSpPr/>
        <p:nvPr/>
      </p:nvGrpSpPr>
      <p:grpSpPr>
        <a:xfrm>
          <a:off x="0" y="0"/>
          <a:ext cx="0" cy="0"/>
          <a:chOff x="0" y="0"/>
          <a:chExt cx="0" cy="0"/>
        </a:xfrm>
      </p:grpSpPr>
      <p:sp>
        <p:nvSpPr>
          <p:cNvPr id="38" name="Google Shape;38;p9"/>
          <p:cNvSpPr txBox="1"/>
          <p:nvPr>
            <p:ph type="title"/>
          </p:nvPr>
        </p:nvSpPr>
        <p:spPr>
          <a:xfrm>
            <a:off x="406300" y="5875866"/>
            <a:ext cx="4371976" cy="1816101"/>
          </a:xfrm>
          <a:prstGeom prst="rect">
            <a:avLst/>
          </a:prstGeom>
          <a:noFill/>
          <a:ln>
            <a:noFill/>
          </a:ln>
        </p:spPr>
        <p:txBody>
          <a:bodyPr anchorCtr="0" anchor="t" bIns="45700" lIns="45700" spcFirstLastPara="1" rIns="45700" wrap="square" tIns="45700">
            <a:noAutofit/>
          </a:bodyPr>
          <a:lstStyle>
            <a:lvl1pPr lvl="0" algn="l">
              <a:lnSpc>
                <a:spcPct val="100000"/>
              </a:lnSpc>
              <a:spcBef>
                <a:spcPts val="0"/>
              </a:spcBef>
              <a:spcAft>
                <a:spcPts val="0"/>
              </a:spcAft>
              <a:buClr>
                <a:srgbClr val="000000"/>
              </a:buClr>
              <a:buSzPts val="4000"/>
              <a:buFont typeface="Calibri"/>
              <a:buNone/>
              <a:defRPr b="1" sz="4000" cap="none"/>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9" name="Google Shape;39;p9"/>
          <p:cNvSpPr txBox="1"/>
          <p:nvPr>
            <p:ph idx="1" type="body"/>
          </p:nvPr>
        </p:nvSpPr>
        <p:spPr>
          <a:xfrm>
            <a:off x="406300" y="3875618"/>
            <a:ext cx="4371976" cy="2000250"/>
          </a:xfrm>
          <a:prstGeom prst="rect">
            <a:avLst/>
          </a:prstGeom>
          <a:noFill/>
          <a:ln>
            <a:noFill/>
          </a:ln>
        </p:spPr>
        <p:txBody>
          <a:bodyPr anchorCtr="0" anchor="b" bIns="45700" lIns="45700" spcFirstLastPara="1" rIns="45700" wrap="square" tIns="45700">
            <a:noAutofit/>
          </a:bodyPr>
          <a:lstStyle>
            <a:lvl1pPr indent="-228600" lvl="0" marL="457200" algn="l">
              <a:lnSpc>
                <a:spcPct val="100000"/>
              </a:lnSpc>
              <a:spcBef>
                <a:spcPts val="400"/>
              </a:spcBef>
              <a:spcAft>
                <a:spcPts val="0"/>
              </a:spcAft>
              <a:buClr>
                <a:srgbClr val="888888"/>
              </a:buClr>
              <a:buSzPts val="2000"/>
              <a:buFont typeface="Calibri"/>
              <a:buNone/>
              <a:defRPr sz="2000">
                <a:solidFill>
                  <a:srgbClr val="888888"/>
                </a:solidFill>
              </a:defRPr>
            </a:lvl1pPr>
            <a:lvl2pPr indent="-228600" lvl="1" marL="914400" algn="l">
              <a:lnSpc>
                <a:spcPct val="100000"/>
              </a:lnSpc>
              <a:spcBef>
                <a:spcPts val="400"/>
              </a:spcBef>
              <a:spcAft>
                <a:spcPts val="0"/>
              </a:spcAft>
              <a:buClr>
                <a:srgbClr val="888888"/>
              </a:buClr>
              <a:buSzPts val="2000"/>
              <a:buFont typeface="Calibri"/>
              <a:buNone/>
              <a:defRPr sz="2000">
                <a:solidFill>
                  <a:srgbClr val="888888"/>
                </a:solidFill>
              </a:defRPr>
            </a:lvl2pPr>
            <a:lvl3pPr indent="-228600" lvl="2" marL="1371600" algn="l">
              <a:lnSpc>
                <a:spcPct val="100000"/>
              </a:lnSpc>
              <a:spcBef>
                <a:spcPts val="400"/>
              </a:spcBef>
              <a:spcAft>
                <a:spcPts val="0"/>
              </a:spcAft>
              <a:buClr>
                <a:srgbClr val="888888"/>
              </a:buClr>
              <a:buSzPts val="2000"/>
              <a:buFont typeface="Calibri"/>
              <a:buNone/>
              <a:defRPr sz="2000">
                <a:solidFill>
                  <a:srgbClr val="888888"/>
                </a:solidFill>
              </a:defRPr>
            </a:lvl3pPr>
            <a:lvl4pPr indent="-228600" lvl="3" marL="1828800" algn="l">
              <a:lnSpc>
                <a:spcPct val="100000"/>
              </a:lnSpc>
              <a:spcBef>
                <a:spcPts val="400"/>
              </a:spcBef>
              <a:spcAft>
                <a:spcPts val="0"/>
              </a:spcAft>
              <a:buClr>
                <a:srgbClr val="888888"/>
              </a:buClr>
              <a:buSzPts val="2000"/>
              <a:buFont typeface="Calibri"/>
              <a:buNone/>
              <a:defRPr sz="2000">
                <a:solidFill>
                  <a:srgbClr val="888888"/>
                </a:solidFill>
              </a:defRPr>
            </a:lvl4pPr>
            <a:lvl5pPr indent="-228600" lvl="4" marL="2286000" algn="l">
              <a:lnSpc>
                <a:spcPct val="100000"/>
              </a:lnSpc>
              <a:spcBef>
                <a:spcPts val="400"/>
              </a:spcBef>
              <a:spcAft>
                <a:spcPts val="0"/>
              </a:spcAft>
              <a:buClr>
                <a:srgbClr val="888888"/>
              </a:buClr>
              <a:buSzPts val="2000"/>
              <a:buFont typeface="Calibri"/>
              <a:buNone/>
              <a:defRPr sz="2000">
                <a:solidFill>
                  <a:srgbClr val="888888"/>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0" name="Google Shape;40;p9"/>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p:cSld name="Título e conteúdo">
    <p:spTree>
      <p:nvGrpSpPr>
        <p:cNvPr id="41" name="Shape 41"/>
        <p:cNvGrpSpPr/>
        <p:nvPr/>
      </p:nvGrpSpPr>
      <p:grpSpPr>
        <a:xfrm>
          <a:off x="0" y="0"/>
          <a:ext cx="0" cy="0"/>
          <a:chOff x="0" y="0"/>
          <a:chExt cx="0" cy="0"/>
        </a:xfrm>
      </p:grpSpPr>
      <p:sp>
        <p:nvSpPr>
          <p:cNvPr id="42" name="Google Shape;42;p10"/>
          <p:cNvSpPr txBox="1"/>
          <p:nvPr>
            <p:ph type="title"/>
          </p:nvPr>
        </p:nvSpPr>
        <p:spPr>
          <a:xfrm>
            <a:off x="257175" y="366712"/>
            <a:ext cx="4629150" cy="1524000"/>
          </a:xfrm>
          <a:prstGeom prst="rect">
            <a:avLst/>
          </a:prstGeom>
          <a:noFill/>
          <a:ln>
            <a:noFill/>
          </a:ln>
        </p:spPr>
        <p:txBody>
          <a:bodyPr anchorCtr="0" anchor="ctr" bIns="45700" lIns="45700" spcFirstLastPara="1" rIns="45700" wrap="square" tIns="45700">
            <a:no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43" name="Google Shape;43;p10"/>
          <p:cNvSpPr txBox="1"/>
          <p:nvPr>
            <p:ph idx="1" type="body"/>
          </p:nvPr>
        </p:nvSpPr>
        <p:spPr>
          <a:xfrm>
            <a:off x="257175" y="2133600"/>
            <a:ext cx="4629150" cy="6034087"/>
          </a:xfrm>
          <a:prstGeom prst="rect">
            <a:avLst/>
          </a:prstGeom>
          <a:noFill/>
          <a:ln>
            <a:noFill/>
          </a:ln>
        </p:spPr>
        <p:txBody>
          <a:bodyPr anchorCtr="0" anchor="t" bIns="45700" lIns="45700" spcFirstLastPara="1" rIns="45700" wrap="square" tIns="45700">
            <a:noAutofit/>
          </a:bodyPr>
          <a:lstStyle>
            <a:lvl1pPr indent="-342900" lvl="0" marL="457200" algn="l">
              <a:lnSpc>
                <a:spcPct val="100000"/>
              </a:lnSpc>
              <a:spcBef>
                <a:spcPts val="700"/>
              </a:spcBef>
              <a:spcAft>
                <a:spcPts val="0"/>
              </a:spcAft>
              <a:buClr>
                <a:srgbClr val="000000"/>
              </a:buClr>
              <a:buSzPts val="1800"/>
              <a:buChar char="•"/>
              <a:defRPr/>
            </a:lvl1pPr>
            <a:lvl2pPr indent="-342900" lvl="1" marL="914400" algn="l">
              <a:lnSpc>
                <a:spcPct val="100000"/>
              </a:lnSpc>
              <a:spcBef>
                <a:spcPts val="700"/>
              </a:spcBef>
              <a:spcAft>
                <a:spcPts val="0"/>
              </a:spcAft>
              <a:buClr>
                <a:srgbClr val="000000"/>
              </a:buClr>
              <a:buSzPts val="1800"/>
              <a:buChar char="–"/>
              <a:defRPr/>
            </a:lvl2pPr>
            <a:lvl3pPr indent="-342900" lvl="2" marL="1371600" algn="l">
              <a:lnSpc>
                <a:spcPct val="100000"/>
              </a:lnSpc>
              <a:spcBef>
                <a:spcPts val="700"/>
              </a:spcBef>
              <a:spcAft>
                <a:spcPts val="0"/>
              </a:spcAft>
              <a:buClr>
                <a:srgbClr val="000000"/>
              </a:buClr>
              <a:buSzPts val="1800"/>
              <a:buChar char="•"/>
              <a:defRPr/>
            </a:lvl3pPr>
            <a:lvl4pPr indent="-342900" lvl="3" marL="1828800" algn="l">
              <a:lnSpc>
                <a:spcPct val="100000"/>
              </a:lnSpc>
              <a:spcBef>
                <a:spcPts val="700"/>
              </a:spcBef>
              <a:spcAft>
                <a:spcPts val="0"/>
              </a:spcAft>
              <a:buClr>
                <a:srgbClr val="000000"/>
              </a:buClr>
              <a:buSzPts val="1800"/>
              <a:buChar char="–"/>
              <a:defRPr/>
            </a:lvl4pPr>
            <a:lvl5pPr indent="-342900" lvl="4" marL="2286000" algn="l">
              <a:lnSpc>
                <a:spcPct val="100000"/>
              </a:lnSpc>
              <a:spcBef>
                <a:spcPts val="700"/>
              </a:spcBef>
              <a:spcAft>
                <a:spcPts val="0"/>
              </a:spcAft>
              <a:buClr>
                <a:srgbClr val="000000"/>
              </a:buClr>
              <a:buSzPts val="1800"/>
              <a:buChar char="»"/>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44" name="Google Shape;44;p10"/>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Calibri"/>
              <a:buNone/>
              <a:defRPr b="0" i="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175" y="366712"/>
            <a:ext cx="4629150" cy="1524000"/>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7" name="Google Shape;7;p1"/>
          <p:cNvSpPr txBox="1"/>
          <p:nvPr>
            <p:ph idx="1" type="body"/>
          </p:nvPr>
        </p:nvSpPr>
        <p:spPr>
          <a:xfrm>
            <a:off x="257175" y="2133600"/>
            <a:ext cx="4629150" cy="6034087"/>
          </a:xfrm>
          <a:prstGeom prst="rect">
            <a:avLst/>
          </a:prstGeom>
          <a:noFill/>
          <a:ln>
            <a:noFill/>
          </a:ln>
        </p:spPr>
        <p:txBody>
          <a:bodyPr anchorCtr="0" anchor="t" bIns="45700" lIns="45700" spcFirstLastPara="1" rIns="45700" wrap="square" tIns="45700">
            <a:noAutofit/>
          </a:bodyPr>
          <a:lstStyle>
            <a:lvl1pPr indent="-431800" lvl="0" marL="457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1pPr>
            <a:lvl2pPr indent="-431800" lvl="1" marL="914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2pPr>
            <a:lvl3pPr indent="-431800" lvl="2" marL="1371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3pPr>
            <a:lvl4pPr indent="-431800" lvl="3" marL="1828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4pPr>
            <a:lvl5pPr indent="-431800" lvl="4" marL="22860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5pPr>
            <a:lvl6pPr indent="-431800" lvl="5" marL="27432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6pPr>
            <a:lvl7pPr indent="-431800" lvl="6" marL="32004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7pPr>
            <a:lvl8pPr indent="-431800" lvl="7" marL="36576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8pPr>
            <a:lvl9pPr indent="-431800" lvl="8" marL="4114800" marR="0" rtl="0" algn="l">
              <a:lnSpc>
                <a:spcPct val="100000"/>
              </a:lnSpc>
              <a:spcBef>
                <a:spcPts val="700"/>
              </a:spcBef>
              <a:spcAft>
                <a:spcPts val="0"/>
              </a:spcAft>
              <a:buClr>
                <a:srgbClr val="000000"/>
              </a:buClr>
              <a:buSzPts val="3200"/>
              <a:buFont typeface="Arial"/>
              <a:buChar char="•"/>
              <a:defRPr b="0" i="0" sz="3200" u="none" cap="none" strike="noStrike">
                <a:solidFill>
                  <a:srgbClr val="000000"/>
                </a:solidFill>
                <a:latin typeface="Calibri"/>
                <a:ea typeface="Calibri"/>
                <a:cs typeface="Calibri"/>
                <a:sym typeface="Calibri"/>
              </a:defRPr>
            </a:lvl9pPr>
          </a:lstStyle>
          <a:p/>
        </p:txBody>
      </p:sp>
      <p:sp>
        <p:nvSpPr>
          <p:cNvPr id="8" name="Google Shape;8;p1"/>
          <p:cNvSpPr txBox="1"/>
          <p:nvPr>
            <p:ph idx="12" type="sldNum"/>
          </p:nvPr>
        </p:nvSpPr>
        <p:spPr>
          <a:xfrm>
            <a:off x="4627562" y="8594725"/>
            <a:ext cx="258762" cy="247650"/>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descr="Imagem 5" id="49" name="Google Shape;49;p11"/>
          <p:cNvPicPr preferRelativeResize="0"/>
          <p:nvPr/>
        </p:nvPicPr>
        <p:blipFill rotWithShape="1">
          <a:blip r:embed="rId3">
            <a:alphaModFix/>
          </a:blip>
          <a:srcRect b="77479" l="0" r="0" t="0"/>
          <a:stretch/>
        </p:blipFill>
        <p:spPr>
          <a:xfrm>
            <a:off x="0" y="0"/>
            <a:ext cx="5143500" cy="658812"/>
          </a:xfrm>
          <a:prstGeom prst="rect">
            <a:avLst/>
          </a:prstGeom>
          <a:noFill/>
          <a:ln>
            <a:noFill/>
          </a:ln>
        </p:spPr>
      </p:pic>
      <p:sp>
        <p:nvSpPr>
          <p:cNvPr id="50" name="Google Shape;50;p11"/>
          <p:cNvSpPr txBox="1"/>
          <p:nvPr/>
        </p:nvSpPr>
        <p:spPr>
          <a:xfrm>
            <a:off x="204787" y="1982787"/>
            <a:ext cx="2201862" cy="2314575"/>
          </a:xfrm>
          <a:prstGeom prst="rect">
            <a:avLst/>
          </a:prstGeom>
          <a:noFill/>
          <a:ln cap="flat" cmpd="sng" w="12700">
            <a:solidFill>
              <a:srgbClr val="000000"/>
            </a:solidFill>
            <a:prstDash val="solid"/>
            <a:miter lim="262144"/>
            <a:headEnd len="sm" w="sm" type="none"/>
            <a:tailEnd len="sm" w="sm" type="none"/>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12121"/>
              </a:buClr>
              <a:buSzPts val="800"/>
              <a:buFont typeface="Times"/>
              <a:buNone/>
            </a:pPr>
            <a:r>
              <a:rPr b="0" i="0" lang="en-US" sz="800" u="none" cap="none" strike="noStrike">
                <a:solidFill>
                  <a:srgbClr val="212121"/>
                </a:solidFill>
                <a:latin typeface="Times"/>
                <a:ea typeface="Times"/>
                <a:cs typeface="Times"/>
                <a:sym typeface="Times"/>
              </a:rPr>
              <a:t>A ceratose actínica cutânea (CA) é uma lesão escamosa pré-maligna, cuja apresentação clínica são placas ceratóticas redondas, escamosas, com estrutura áspera à palpação¹ Ocorrem, principalmente, em pacientes idosos ou de meia idade, em áreas fotoexpostas.² ³A progressão para câncer de células escamosas é geralmente lento, em pacientes mais velhos e portadores de múltiplas comorbidades.³</a:t>
            </a:r>
            <a:endParaRPr b="0" i="0" sz="300" u="none" cap="none" strike="noStrik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800"/>
              <a:buFont typeface="Times"/>
              <a:buNone/>
            </a:pPr>
            <a:r>
              <a:rPr b="0" i="0" lang="en-US" sz="800" u="none" cap="none" strike="noStrike">
                <a:solidFill>
                  <a:srgbClr val="212121"/>
                </a:solidFill>
                <a:latin typeface="Times"/>
                <a:ea typeface="Times"/>
                <a:cs typeface="Times"/>
                <a:sym typeface="Times"/>
              </a:rPr>
              <a:t>O diagnóstico inicial é feito por meio de anamnese e exame clínico, realizado por meio da lâmpada de fenda, dermatoscópio ou olho nu. Casos suspeitos devem ser submetidos à biópsia e análise histopatológica do material.¹</a:t>
            </a:r>
            <a:endParaRPr b="0" i="0" sz="600" u="none" cap="none" strike="noStrik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800"/>
              <a:buFont typeface="Times"/>
              <a:buNone/>
            </a:pPr>
            <a:r>
              <a:rPr b="0" i="0" lang="en-US" sz="800" u="none" cap="none" strike="noStrike">
                <a:solidFill>
                  <a:srgbClr val="212121"/>
                </a:solidFill>
                <a:latin typeface="Times"/>
                <a:ea typeface="Times"/>
                <a:cs typeface="Times"/>
                <a:sym typeface="Times"/>
              </a:rPr>
              <a:t>Este trabalho descreve o caso de CA palpebral de rápida evolução, em paciente fora da faixa etária comum para a doença.</a:t>
            </a:r>
            <a:endParaRPr/>
          </a:p>
        </p:txBody>
      </p:sp>
      <p:sp>
        <p:nvSpPr>
          <p:cNvPr id="51" name="Google Shape;51;p11"/>
          <p:cNvSpPr txBox="1"/>
          <p:nvPr/>
        </p:nvSpPr>
        <p:spPr>
          <a:xfrm>
            <a:off x="169862" y="584200"/>
            <a:ext cx="4927600" cy="64135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Ceratose actínica: apresentação atípica em jovem</a:t>
            </a:r>
            <a:endParaRPr/>
          </a:p>
        </p:txBody>
      </p:sp>
      <p:sp>
        <p:nvSpPr>
          <p:cNvPr id="52" name="Google Shape;52;p11"/>
          <p:cNvSpPr txBox="1"/>
          <p:nvPr/>
        </p:nvSpPr>
        <p:spPr>
          <a:xfrm>
            <a:off x="204787" y="1193800"/>
            <a:ext cx="4857900" cy="554100"/>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Alec Yuji Fudihara¹ , Luis Armando Gondim¹ , Eugenia Adan¹ , Roberto Mathias Machado¹ , Natalia Pellegrinelli¹</a:t>
            </a:r>
            <a:r>
              <a:rPr b="1" lang="en-US" sz="1000"/>
              <a:t>, Fernando Pereira Brochado </a:t>
            </a:r>
            <a:r>
              <a:rPr b="1" lang="en-US" sz="1000">
                <a:solidFill>
                  <a:schemeClr val="dk1"/>
                </a:solidFill>
              </a:rPr>
              <a:t>¹ </a:t>
            </a:r>
            <a:endParaRPr/>
          </a:p>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1 - Santa Casa de São Paulo</a:t>
            </a:r>
            <a:endParaRPr/>
          </a:p>
        </p:txBody>
      </p:sp>
      <p:sp>
        <p:nvSpPr>
          <p:cNvPr id="53" name="Google Shape;53;p11"/>
          <p:cNvSpPr txBox="1"/>
          <p:nvPr/>
        </p:nvSpPr>
        <p:spPr>
          <a:xfrm>
            <a:off x="0" y="9090025"/>
            <a:ext cx="5143500" cy="53975"/>
          </a:xfrm>
          <a:prstGeom prst="rect">
            <a:avLst/>
          </a:prstGeom>
          <a:solidFill>
            <a:srgbClr val="FF6600"/>
          </a:solidFill>
          <a:ln cap="flat" cmpd="sng" w="25400">
            <a:solidFill>
              <a:srgbClr val="FF66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grpSp>
        <p:nvGrpSpPr>
          <p:cNvPr id="54" name="Google Shape;54;p11"/>
          <p:cNvGrpSpPr/>
          <p:nvPr/>
        </p:nvGrpSpPr>
        <p:grpSpPr>
          <a:xfrm>
            <a:off x="195262" y="1693861"/>
            <a:ext cx="2220913" cy="288927"/>
            <a:chOff x="0" y="-1"/>
            <a:chExt cx="2221979" cy="288825"/>
          </a:xfrm>
        </p:grpSpPr>
        <p:sp>
          <p:nvSpPr>
            <p:cNvPr id="55" name="Google Shape;55;p11"/>
            <p:cNvSpPr txBox="1"/>
            <p:nvPr/>
          </p:nvSpPr>
          <p:spPr>
            <a:xfrm>
              <a:off x="0" y="61757"/>
              <a:ext cx="2221979" cy="165309"/>
            </a:xfrm>
            <a:prstGeom prst="rect">
              <a:avLst/>
            </a:prstGeom>
            <a:solidFill>
              <a:srgbClr val="FF6600"/>
            </a:solidFill>
            <a:ln cap="flat" cmpd="sng" w="25400">
              <a:solidFill>
                <a:srgbClr val="FF66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56" name="Google Shape;56;p11"/>
            <p:cNvSpPr txBox="1"/>
            <p:nvPr/>
          </p:nvSpPr>
          <p:spPr>
            <a:xfrm>
              <a:off x="58419" y="-1"/>
              <a:ext cx="2105140" cy="28882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a:solidFill>
                    <a:srgbClr val="FFFFFF"/>
                  </a:solidFill>
                  <a:latin typeface="Arial"/>
                  <a:ea typeface="Arial"/>
                  <a:cs typeface="Arial"/>
                  <a:sym typeface="Arial"/>
                </a:rPr>
                <a:t>Introdução</a:t>
              </a:r>
              <a:endParaRPr/>
            </a:p>
          </p:txBody>
        </p:sp>
      </p:grpSp>
      <p:grpSp>
        <p:nvGrpSpPr>
          <p:cNvPr id="57" name="Google Shape;57;p11"/>
          <p:cNvGrpSpPr/>
          <p:nvPr/>
        </p:nvGrpSpPr>
        <p:grpSpPr>
          <a:xfrm>
            <a:off x="2714625" y="1693861"/>
            <a:ext cx="2220913" cy="288927"/>
            <a:chOff x="0" y="-1"/>
            <a:chExt cx="2221979" cy="288825"/>
          </a:xfrm>
        </p:grpSpPr>
        <p:sp>
          <p:nvSpPr>
            <p:cNvPr id="58" name="Google Shape;58;p11"/>
            <p:cNvSpPr txBox="1"/>
            <p:nvPr/>
          </p:nvSpPr>
          <p:spPr>
            <a:xfrm>
              <a:off x="0" y="61757"/>
              <a:ext cx="2221979" cy="165309"/>
            </a:xfrm>
            <a:prstGeom prst="rect">
              <a:avLst/>
            </a:prstGeom>
            <a:solidFill>
              <a:srgbClr val="FF6600"/>
            </a:solidFill>
            <a:ln cap="flat" cmpd="sng" w="25400">
              <a:solidFill>
                <a:srgbClr val="FF66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59" name="Google Shape;59;p11"/>
            <p:cNvSpPr txBox="1"/>
            <p:nvPr/>
          </p:nvSpPr>
          <p:spPr>
            <a:xfrm>
              <a:off x="58419" y="-1"/>
              <a:ext cx="2105140" cy="28882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a:solidFill>
                    <a:srgbClr val="FFFFFF"/>
                  </a:solidFill>
                  <a:latin typeface="Arial"/>
                  <a:ea typeface="Arial"/>
                  <a:cs typeface="Arial"/>
                  <a:sym typeface="Arial"/>
                </a:rPr>
                <a:t>Figuras</a:t>
              </a:r>
              <a:endParaRPr/>
            </a:p>
          </p:txBody>
        </p:sp>
      </p:grpSp>
      <p:grpSp>
        <p:nvGrpSpPr>
          <p:cNvPr id="60" name="Google Shape;60;p11"/>
          <p:cNvGrpSpPr/>
          <p:nvPr/>
        </p:nvGrpSpPr>
        <p:grpSpPr>
          <a:xfrm>
            <a:off x="2714625" y="4183061"/>
            <a:ext cx="2220913" cy="288927"/>
            <a:chOff x="0" y="-1"/>
            <a:chExt cx="2221979" cy="288825"/>
          </a:xfrm>
        </p:grpSpPr>
        <p:sp>
          <p:nvSpPr>
            <p:cNvPr id="61" name="Google Shape;61;p11"/>
            <p:cNvSpPr txBox="1"/>
            <p:nvPr/>
          </p:nvSpPr>
          <p:spPr>
            <a:xfrm>
              <a:off x="0" y="61757"/>
              <a:ext cx="2221979" cy="165309"/>
            </a:xfrm>
            <a:prstGeom prst="rect">
              <a:avLst/>
            </a:prstGeom>
            <a:solidFill>
              <a:srgbClr val="FF6600"/>
            </a:solidFill>
            <a:ln cap="flat" cmpd="sng" w="25400">
              <a:solidFill>
                <a:srgbClr val="FF66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62" name="Google Shape;62;p11"/>
            <p:cNvSpPr txBox="1"/>
            <p:nvPr/>
          </p:nvSpPr>
          <p:spPr>
            <a:xfrm>
              <a:off x="58419" y="-1"/>
              <a:ext cx="2105140" cy="28882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a:solidFill>
                    <a:srgbClr val="FFFFFF"/>
                  </a:solidFill>
                  <a:latin typeface="Arial"/>
                  <a:ea typeface="Arial"/>
                  <a:cs typeface="Arial"/>
                  <a:sym typeface="Arial"/>
                </a:rPr>
                <a:t>Discussão</a:t>
              </a:r>
              <a:endParaRPr/>
            </a:p>
          </p:txBody>
        </p:sp>
      </p:grpSp>
      <p:grpSp>
        <p:nvGrpSpPr>
          <p:cNvPr id="63" name="Google Shape;63;p11"/>
          <p:cNvGrpSpPr/>
          <p:nvPr/>
        </p:nvGrpSpPr>
        <p:grpSpPr>
          <a:xfrm>
            <a:off x="17499" y="7916049"/>
            <a:ext cx="5108516" cy="307923"/>
            <a:chOff x="0" y="-1"/>
            <a:chExt cx="5107495" cy="307800"/>
          </a:xfrm>
        </p:grpSpPr>
        <p:sp>
          <p:nvSpPr>
            <p:cNvPr id="64" name="Google Shape;64;p11"/>
            <p:cNvSpPr txBox="1"/>
            <p:nvPr/>
          </p:nvSpPr>
          <p:spPr>
            <a:xfrm>
              <a:off x="0" y="62450"/>
              <a:ext cx="5107495" cy="163923"/>
            </a:xfrm>
            <a:prstGeom prst="rect">
              <a:avLst/>
            </a:prstGeom>
            <a:solidFill>
              <a:srgbClr val="FF6600"/>
            </a:solidFill>
            <a:ln cap="flat" cmpd="sng" w="25400">
              <a:solidFill>
                <a:srgbClr val="FF66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65" name="Google Shape;65;p11"/>
            <p:cNvSpPr txBox="1"/>
            <p:nvPr/>
          </p:nvSpPr>
          <p:spPr>
            <a:xfrm>
              <a:off x="58419" y="-1"/>
              <a:ext cx="4990800" cy="3078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a:solidFill>
                    <a:srgbClr val="FFFFFF"/>
                  </a:solidFill>
                  <a:latin typeface="Arial"/>
                  <a:ea typeface="Arial"/>
                  <a:cs typeface="Arial"/>
                  <a:sym typeface="Arial"/>
                </a:rPr>
                <a:t>Referências</a:t>
              </a:r>
              <a:endParaRPr/>
            </a:p>
          </p:txBody>
        </p:sp>
      </p:grpSp>
      <p:sp>
        <p:nvSpPr>
          <p:cNvPr id="66" name="Google Shape;66;p11"/>
          <p:cNvSpPr txBox="1"/>
          <p:nvPr/>
        </p:nvSpPr>
        <p:spPr>
          <a:xfrm>
            <a:off x="187325" y="4584700"/>
            <a:ext cx="2236787" cy="3236912"/>
          </a:xfrm>
          <a:prstGeom prst="rect">
            <a:avLst/>
          </a:prstGeom>
          <a:noFill/>
          <a:ln cap="flat" cmpd="sng" w="9525">
            <a:solidFill>
              <a:srgbClr val="000000"/>
            </a:solidFill>
            <a:prstDash val="solid"/>
            <a:miter lim="800000"/>
            <a:headEnd len="sm" w="sm" type="none"/>
            <a:tailEnd len="sm" w="sm" type="none"/>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Paciente do sexo masculino, 34 anos, compareceu ao Pronto Socorro Oftalmológico do Hospital da Santa Casa de São Paulo com queixa de lesão em pálpebra inferior direita, assintomática, de rápido crescimento, que surgiu há 2 semanas. Negava comorbidades, uso de medicações ou lesões dermatológicas prévias. </a:t>
            </a:r>
            <a:endParaRPr b="0" i="0" sz="400" u="non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Ao exame oftalmológico, apresentava acuidade visual de 20/20 com melhor correção em ambos os olhos. À ectoscopia, observava-se lesão nodular, de consistência fibroelástica, móvel, medindo cerca de 5x5mm, em terço medial da pálpebra inferior direita, associada à telangiectasias e ulceração no centro (Figura 1).</a:t>
            </a:r>
            <a:endParaRPr b="0" i="0" sz="400" u="non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Foi optado por realizar a excisão da lesão utilizando a técnica de Bick e enviar o material para análise anatomopatológica. Posteriormente, foi reavaliado para acompanhamento da ferida pós-operatória, que apresentou boa evolução (Figura 2). </a:t>
            </a:r>
            <a:endParaRPr/>
          </a:p>
        </p:txBody>
      </p:sp>
      <p:sp>
        <p:nvSpPr>
          <p:cNvPr id="67" name="Google Shape;67;p11"/>
          <p:cNvSpPr txBox="1"/>
          <p:nvPr/>
        </p:nvSpPr>
        <p:spPr>
          <a:xfrm>
            <a:off x="195262" y="4359275"/>
            <a:ext cx="2220912" cy="165100"/>
          </a:xfrm>
          <a:prstGeom prst="rect">
            <a:avLst/>
          </a:prstGeom>
          <a:solidFill>
            <a:srgbClr val="FF6600"/>
          </a:solidFill>
          <a:ln cap="flat" cmpd="sng" w="25400">
            <a:solidFill>
              <a:srgbClr val="FF66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None/>
            </a:pPr>
            <a:r>
              <a:t/>
            </a:r>
            <a:endParaRPr b="0" i="0" sz="1800" u="none">
              <a:solidFill>
                <a:srgbClr val="000000"/>
              </a:solidFill>
              <a:latin typeface="Calibri"/>
              <a:ea typeface="Calibri"/>
              <a:cs typeface="Calibri"/>
              <a:sym typeface="Calibri"/>
            </a:endParaRPr>
          </a:p>
        </p:txBody>
      </p:sp>
      <p:sp>
        <p:nvSpPr>
          <p:cNvPr id="68" name="Google Shape;68;p11"/>
          <p:cNvSpPr txBox="1"/>
          <p:nvPr/>
        </p:nvSpPr>
        <p:spPr>
          <a:xfrm>
            <a:off x="252412" y="4297362"/>
            <a:ext cx="2105025" cy="288925"/>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400"/>
              <a:buFont typeface="Arial"/>
              <a:buNone/>
            </a:pPr>
            <a:r>
              <a:rPr b="0" i="0" lang="en-US" sz="1400" u="none">
                <a:solidFill>
                  <a:srgbClr val="FFFFFF"/>
                </a:solidFill>
                <a:latin typeface="Arial"/>
                <a:ea typeface="Arial"/>
                <a:cs typeface="Arial"/>
                <a:sym typeface="Arial"/>
              </a:rPr>
              <a:t>Relato de caso</a:t>
            </a:r>
            <a:endParaRPr/>
          </a:p>
        </p:txBody>
      </p:sp>
      <p:sp>
        <p:nvSpPr>
          <p:cNvPr id="69" name="Google Shape;69;p11"/>
          <p:cNvSpPr txBox="1"/>
          <p:nvPr/>
        </p:nvSpPr>
        <p:spPr>
          <a:xfrm>
            <a:off x="2708275" y="4508500"/>
            <a:ext cx="2233612" cy="3389312"/>
          </a:xfrm>
          <a:prstGeom prst="rect">
            <a:avLst/>
          </a:prstGeom>
          <a:noFill/>
          <a:ln cap="flat" cmpd="sng" w="12700">
            <a:solidFill>
              <a:srgbClr val="000000"/>
            </a:solidFill>
            <a:prstDash val="solid"/>
            <a:miter lim="262144"/>
            <a:headEnd len="sm" w="sm" type="none"/>
            <a:tailEnd len="sm" w="sm" type="none"/>
          </a:ln>
        </p:spPr>
        <p:txBody>
          <a:bodyPr anchorCtr="0" anchor="t" bIns="45700" lIns="45700" spcFirstLastPara="1" rIns="45700" wrap="square" tIns="45700">
            <a:spAutoFit/>
          </a:bodyPr>
          <a:lstStyle/>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A CA é uma lesão benigna, que pode involuir espontaneamente e, por isso, há controvérsias com relação a condutas invasivas.⁴ Casos de CA em pálpebras são raros, acometendo, principalmente, pálpebras superiores, e têm alta taxa de recorrência mesmo após a cirurgia.⁵Entre os fatores de risco estão a exposição a raios UVA e UVB, fototipos I e II de Fitzpatrick e falta de uso de protetor solar ao ar livre. ²</a:t>
            </a:r>
            <a:endParaRPr b="0" i="0" sz="400" u="non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O presente relato destaca uma apresentação atípica de CA palpebral em um paciente jovem, fora da faixa etária usualmente afetada. A rápida evolução do quadro e escolha da intervenção cirúrgica ressaltam a importância da suspeita clínica e do diagnóstico precoce, mesmo em casos não convencionais.</a:t>
            </a:r>
            <a:endParaRPr b="0" i="0" sz="400" u="none">
              <a:solidFill>
                <a:srgbClr val="000000"/>
              </a:solidFill>
              <a:latin typeface="Times"/>
              <a:ea typeface="Times"/>
              <a:cs typeface="Times"/>
              <a:sym typeface="Times"/>
            </a:endParaRPr>
          </a:p>
          <a:p>
            <a:pPr indent="0" lvl="0" marL="0" marR="0" rtl="0" algn="just">
              <a:lnSpc>
                <a:spcPct val="100000"/>
              </a:lnSpc>
              <a:spcBef>
                <a:spcPts val="0"/>
              </a:spcBef>
              <a:spcAft>
                <a:spcPts val="0"/>
              </a:spcAft>
              <a:buClr>
                <a:srgbClr val="212121"/>
              </a:buClr>
              <a:buSzPts val="900"/>
              <a:buFont typeface="Times"/>
              <a:buNone/>
            </a:pPr>
            <a:r>
              <a:rPr b="0" i="0" lang="en-US" sz="900" u="none">
                <a:solidFill>
                  <a:srgbClr val="212121"/>
                </a:solidFill>
                <a:latin typeface="Times"/>
                <a:ea typeface="Times"/>
                <a:cs typeface="Times"/>
                <a:sym typeface="Times"/>
              </a:rPr>
              <a:t>Então, evidencia-se a diversidade de apresentações de CA e a necessidade de uma abordagem personalizada, considerando fatores como idade, localização da lesão e características individuais do paciente.</a:t>
            </a:r>
            <a:endParaRPr/>
          </a:p>
        </p:txBody>
      </p:sp>
      <p:sp>
        <p:nvSpPr>
          <p:cNvPr id="70" name="Google Shape;70;p11"/>
          <p:cNvSpPr txBox="1"/>
          <p:nvPr/>
        </p:nvSpPr>
        <p:spPr>
          <a:xfrm>
            <a:off x="17463" y="8201025"/>
            <a:ext cx="5108700" cy="923400"/>
          </a:xfrm>
          <a:prstGeom prst="rect">
            <a:avLst/>
          </a:prstGeom>
          <a:noFill/>
          <a:ln>
            <a:noFill/>
          </a:ln>
        </p:spPr>
        <p:txBody>
          <a:bodyPr anchorCtr="0" anchor="t" bIns="45700" lIns="45700" spcFirstLastPara="1" rIns="45700" wrap="square" tIns="45700">
            <a:spAutoFit/>
          </a:bodyPr>
          <a:lstStyle/>
          <a:p>
            <a:pPr indent="-317500" lvl="0" marL="457200" marR="0" rtl="0" algn="just">
              <a:lnSpc>
                <a:spcPct val="100000"/>
              </a:lnSpc>
              <a:spcBef>
                <a:spcPts val="0"/>
              </a:spcBef>
              <a:spcAft>
                <a:spcPts val="0"/>
              </a:spcAft>
              <a:buClr>
                <a:srgbClr val="000000"/>
              </a:buClr>
              <a:buSzPts val="600"/>
              <a:buFont typeface="Arial"/>
              <a:buAutoNum type="arabicPeriod"/>
            </a:pPr>
            <a:r>
              <a:rPr b="0" i="0" lang="en-US" sz="600" u="none">
                <a:solidFill>
                  <a:srgbClr val="000000"/>
                </a:solidFill>
                <a:latin typeface="Arial"/>
                <a:ea typeface="Arial"/>
                <a:cs typeface="Arial"/>
                <a:sym typeface="Arial"/>
              </a:rPr>
              <a:t>Oculofacial Plastic and Orbital Surgery, Section 7, Basic and Clinical Science Course. San Francisco: American Academy of Ophtalmology;</a:t>
            </a:r>
            <a:endParaRPr/>
          </a:p>
          <a:p>
            <a:pPr indent="-317500" lvl="0" marL="457200" marR="0" rtl="0" algn="just">
              <a:lnSpc>
                <a:spcPct val="100000"/>
              </a:lnSpc>
              <a:spcBef>
                <a:spcPts val="0"/>
              </a:spcBef>
              <a:spcAft>
                <a:spcPts val="0"/>
              </a:spcAft>
              <a:buClr>
                <a:srgbClr val="000000"/>
              </a:buClr>
              <a:buSzPts val="600"/>
              <a:buFont typeface="Arial"/>
              <a:buAutoNum type="arabicPeriod"/>
            </a:pPr>
            <a:r>
              <a:rPr b="0" i="0" lang="en-US" sz="600" u="none">
                <a:solidFill>
                  <a:srgbClr val="000000"/>
                </a:solidFill>
                <a:latin typeface="Arial"/>
                <a:ea typeface="Arial"/>
                <a:cs typeface="Arial"/>
                <a:sym typeface="Arial"/>
              </a:rPr>
              <a:t>Salvi K. Acrocordon, Dermatose Papulosa Nigra e Ceratose Actínica-Relato de caso. Revista de Saúde. 2018; 9(2):160-20</a:t>
            </a:r>
            <a:endParaRPr/>
          </a:p>
          <a:p>
            <a:pPr indent="-317500" lvl="0" marL="457200" marR="0" rtl="0" algn="just">
              <a:lnSpc>
                <a:spcPct val="100000"/>
              </a:lnSpc>
              <a:spcBef>
                <a:spcPts val="0"/>
              </a:spcBef>
              <a:spcAft>
                <a:spcPts val="0"/>
              </a:spcAft>
              <a:buClr>
                <a:srgbClr val="000000"/>
              </a:buClr>
              <a:buSzPts val="600"/>
              <a:buFont typeface="Arial"/>
              <a:buAutoNum type="arabicPeriod"/>
            </a:pPr>
            <a:r>
              <a:rPr b="0" i="0" lang="en-US" sz="600" u="none">
                <a:solidFill>
                  <a:srgbClr val="000000"/>
                </a:solidFill>
                <a:latin typeface="Arial"/>
                <a:ea typeface="Arial"/>
                <a:cs typeface="Arial"/>
                <a:sym typeface="Arial"/>
              </a:rPr>
              <a:t>P. Arenberger, M. Arenbergerova, New and Current preventive treatment and options in actinic keratosis. J Eur Acad Dermatol Venereol., 31 (2017), pp. 13-1</a:t>
            </a:r>
            <a:endParaRPr/>
          </a:p>
          <a:p>
            <a:pPr indent="-317500" lvl="0" marL="457200" marR="0" rtl="0" algn="just">
              <a:lnSpc>
                <a:spcPct val="100000"/>
              </a:lnSpc>
              <a:spcBef>
                <a:spcPts val="0"/>
              </a:spcBef>
              <a:spcAft>
                <a:spcPts val="0"/>
              </a:spcAft>
              <a:buClr>
                <a:srgbClr val="000000"/>
              </a:buClr>
              <a:buSzPts val="600"/>
              <a:buFont typeface="Arial"/>
              <a:buAutoNum type="arabicPeriod"/>
            </a:pPr>
            <a:r>
              <a:rPr b="0" i="0" lang="en-US" sz="600" u="none">
                <a:solidFill>
                  <a:srgbClr val="000000"/>
                </a:solidFill>
                <a:latin typeface="Arial"/>
                <a:ea typeface="Arial"/>
                <a:cs typeface="Arial"/>
                <a:sym typeface="Arial"/>
              </a:rPr>
              <a:t>Werner RN, Samhain A, Erdmann R, Harmann V, Stockfleth E, Nast A. The natural history of actinic keratosis: a systematic review. Br J Dermatol 2013; 169: 502-518.</a:t>
            </a:r>
            <a:endParaRPr/>
          </a:p>
          <a:p>
            <a:pPr indent="-317500" lvl="0" marL="457200" marR="0" rtl="0" algn="just">
              <a:lnSpc>
                <a:spcPct val="100000"/>
              </a:lnSpc>
              <a:spcBef>
                <a:spcPts val="0"/>
              </a:spcBef>
              <a:spcAft>
                <a:spcPts val="0"/>
              </a:spcAft>
              <a:buClr>
                <a:srgbClr val="000000"/>
              </a:buClr>
              <a:buSzPts val="600"/>
              <a:buFont typeface="Arial"/>
              <a:buAutoNum type="arabicPeriod"/>
            </a:pPr>
            <a:r>
              <a:rPr b="0" i="0" lang="en-US" sz="600" u="none">
                <a:solidFill>
                  <a:srgbClr val="000000"/>
                </a:solidFill>
                <a:latin typeface="Arial"/>
                <a:ea typeface="Arial"/>
                <a:cs typeface="Arial"/>
                <a:sym typeface="Arial"/>
              </a:rPr>
              <a:t>Lopez-Tizon E, Mencia-Gutierrez E, Garrido-Ruiz M, Gutierrez-Diaz E, Lopez-Rios F. Clinicopathological study of 21 cases of eyelid actnic keratosis. Int Ophtalmol 2009;29: 379-384</a:t>
            </a:r>
            <a:endParaRPr/>
          </a:p>
        </p:txBody>
      </p:sp>
      <p:pic>
        <p:nvPicPr>
          <p:cNvPr descr="yQL2fl9ths4X0GAAmHgh7-sAbbm-a1dLf9tUOh1KF-MtzYbrBt18qKrnQ_ZHca2AoLjPikQ0QW77GIRJs6cLxaOv82hcwjciWa9DJhsT3xm9fZLNXI5oFDVdoxPVute_k1mG9qo7atUsbeOIDiiFAfUMSXBlz6bwJ0YrvNyrfQlKGVg4b0dJ0v7p_Tuy3Q.png" id="71" name="Google Shape;71;p11"/>
          <p:cNvPicPr preferRelativeResize="0"/>
          <p:nvPr/>
        </p:nvPicPr>
        <p:blipFill rotWithShape="1">
          <a:blip r:embed="rId4">
            <a:alphaModFix/>
          </a:blip>
          <a:srcRect b="0" l="0" r="0" t="0"/>
          <a:stretch/>
        </p:blipFill>
        <p:spPr>
          <a:xfrm>
            <a:off x="2709862" y="1976437"/>
            <a:ext cx="1041400" cy="889000"/>
          </a:xfrm>
          <a:prstGeom prst="rect">
            <a:avLst/>
          </a:prstGeom>
          <a:noFill/>
          <a:ln>
            <a:noFill/>
          </a:ln>
        </p:spPr>
      </p:pic>
      <p:pic>
        <p:nvPicPr>
          <p:cNvPr descr="1c0U5aUcf3rrJqLmiIJt-MgTLsQ5eCGzaCrxQuZ9cdk19tQMGkAnLCpQKhGVd6jO1Y9BSw0oR4NjXZEJSkv8K37Vb_38jYyjVA1vqsilWImp5qchjfu8brV4l25lGJI6wjkObBubBXGvldA0iJm5TZYTKkhhrZWNRelKrQoPtC6Xic8q-vXjPZK3aTi0ig.png" id="72" name="Google Shape;72;p11"/>
          <p:cNvPicPr preferRelativeResize="0"/>
          <p:nvPr/>
        </p:nvPicPr>
        <p:blipFill rotWithShape="1">
          <a:blip r:embed="rId5">
            <a:alphaModFix/>
          </a:blip>
          <a:srcRect b="0" l="0" r="0" t="0"/>
          <a:stretch/>
        </p:blipFill>
        <p:spPr>
          <a:xfrm>
            <a:off x="3941762" y="1974850"/>
            <a:ext cx="1023937" cy="877887"/>
          </a:xfrm>
          <a:prstGeom prst="rect">
            <a:avLst/>
          </a:prstGeom>
          <a:noFill/>
          <a:ln>
            <a:noFill/>
          </a:ln>
        </p:spPr>
      </p:pic>
      <p:sp>
        <p:nvSpPr>
          <p:cNvPr id="73" name="Google Shape;73;p11"/>
          <p:cNvSpPr txBox="1"/>
          <p:nvPr/>
        </p:nvSpPr>
        <p:spPr>
          <a:xfrm>
            <a:off x="2736850" y="2854325"/>
            <a:ext cx="2363787" cy="165100"/>
          </a:xfrm>
          <a:prstGeom prst="rect">
            <a:avLst/>
          </a:prstGeom>
          <a:noFill/>
          <a:ln>
            <a:noFill/>
          </a:ln>
        </p:spPr>
        <p:txBody>
          <a:bodyPr anchorCtr="0" anchor="t" bIns="45700" lIns="45700" spcFirstLastPara="1" rIns="45700" wrap="square" tIns="45700">
            <a:spAutoFit/>
          </a:bodyPr>
          <a:lstStyle/>
          <a:p>
            <a:pPr indent="-609600" lvl="0" marL="609600" marR="0" rtl="0" algn="just">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(Figura 1: Apresentação clínica de ceratose actínica em pálpebra inferior)</a:t>
            </a:r>
            <a:endParaRPr/>
          </a:p>
        </p:txBody>
      </p:sp>
      <p:pic>
        <p:nvPicPr>
          <p:cNvPr descr="R6qA-xJBZZ-zGcHUuNcavYpgtPe7AR5XWjYeMm1XhZ_tHc1dA-aJCOVFuW8VzD4YWGsA0OIfNAvVq9g6hiSZmhDOMwwkpyoEvivx8kHDznYUa_WzePCgtVT9OsCGS8R1GqpyzrmQaYRn4IoVQ1jcPR7ltpaAseRfpF5ZnR9ogLCNUrcktaDARYI-6Jy47g.png" id="74" name="Google Shape;74;p11"/>
          <p:cNvPicPr preferRelativeResize="0"/>
          <p:nvPr/>
        </p:nvPicPr>
        <p:blipFill rotWithShape="1">
          <a:blip r:embed="rId6">
            <a:alphaModFix/>
          </a:blip>
          <a:srcRect b="0" l="0" r="0" t="0"/>
          <a:stretch/>
        </p:blipFill>
        <p:spPr>
          <a:xfrm>
            <a:off x="2714625" y="3022600"/>
            <a:ext cx="1033462" cy="769937"/>
          </a:xfrm>
          <a:prstGeom prst="rect">
            <a:avLst/>
          </a:prstGeom>
          <a:noFill/>
          <a:ln>
            <a:noFill/>
          </a:ln>
        </p:spPr>
      </p:pic>
      <p:pic>
        <p:nvPicPr>
          <p:cNvPr descr="FHFQrWkE4iPpS6WdwZQxCf8wR3PgyC52fyK2bdWxQhcuFWiwWvtozT0oWxeg8A7sqNsOaCz6bT1gSvVVb2WlPm4KYNwLE_WI1PMVq6_Wy-otmELY3peJSf3eKsTsLNsKoccjzDtkvhahWZzIP16vldBumTAOUfCYT6t-CERdIG2j8aTDFqTlaA2nfuf38g.png" id="75" name="Google Shape;75;p11"/>
          <p:cNvPicPr preferRelativeResize="0"/>
          <p:nvPr/>
        </p:nvPicPr>
        <p:blipFill rotWithShape="1">
          <a:blip r:embed="rId7">
            <a:alphaModFix/>
          </a:blip>
          <a:srcRect b="0" l="0" r="0" t="0"/>
          <a:stretch/>
        </p:blipFill>
        <p:spPr>
          <a:xfrm>
            <a:off x="3922712" y="3022600"/>
            <a:ext cx="1062037" cy="769937"/>
          </a:xfrm>
          <a:prstGeom prst="rect">
            <a:avLst/>
          </a:prstGeom>
          <a:noFill/>
          <a:ln>
            <a:noFill/>
          </a:ln>
        </p:spPr>
      </p:pic>
      <p:sp>
        <p:nvSpPr>
          <p:cNvPr id="76" name="Google Shape;76;p11"/>
          <p:cNvSpPr txBox="1"/>
          <p:nvPr/>
        </p:nvSpPr>
        <p:spPr>
          <a:xfrm>
            <a:off x="2579687" y="3848100"/>
            <a:ext cx="2490787" cy="268287"/>
          </a:xfrm>
          <a:prstGeom prst="rect">
            <a:avLst/>
          </a:prstGeom>
          <a:noFill/>
          <a:ln>
            <a:noFill/>
          </a:ln>
        </p:spPr>
        <p:txBody>
          <a:bodyPr anchorCtr="0" anchor="t" bIns="45700" lIns="45700" spcFirstLastPara="1" rIns="45700" wrap="square" tIns="45700">
            <a:spAutoFit/>
          </a:bodyPr>
          <a:lstStyle/>
          <a:p>
            <a:pPr indent="-609600" lvl="0" marL="609600" marR="0" rtl="0" algn="l">
              <a:lnSpc>
                <a:spcPct val="100000"/>
              </a:lnSpc>
              <a:spcBef>
                <a:spcPts val="0"/>
              </a:spcBef>
              <a:spcAft>
                <a:spcPts val="0"/>
              </a:spcAft>
              <a:buClr>
                <a:srgbClr val="000000"/>
              </a:buClr>
              <a:buSzPts val="500"/>
              <a:buFont typeface="Arial"/>
              <a:buNone/>
            </a:pPr>
            <a:r>
              <a:rPr b="0" i="0" lang="en-US" sz="500" u="none">
                <a:solidFill>
                  <a:srgbClr val="000000"/>
                </a:solidFill>
                <a:latin typeface="Arial"/>
                <a:ea typeface="Arial"/>
                <a:cs typeface="Arial"/>
                <a:sym typeface="Arial"/>
              </a:rPr>
              <a:t>(Figura 2: Vigésimo pós-operatório sob técnica de Bick após retirada de pontos)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Tema do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