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DFBE9"/>
    <a:srgbClr val="FCF7D4"/>
    <a:srgbClr val="EDCA7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1482" y="205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Resumo:</a:t>
            </a:r>
            <a:r>
              <a:rPr lang="pt-BR" baseline="0" dirty="0" smtClean="0"/>
              <a:t> </a:t>
            </a:r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71417" y="7172224"/>
            <a:ext cx="30784063" cy="32140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20000" dirty="0" smtClean="0">
                <a:solidFill>
                  <a:schemeClr val="accent1">
                    <a:lumMod val="75000"/>
                  </a:schemeClr>
                </a:solidFill>
              </a:rPr>
              <a:t>Distrofia </a:t>
            </a:r>
            <a:r>
              <a:rPr lang="pt-BR" sz="20000" dirty="0" err="1" smtClean="0">
                <a:solidFill>
                  <a:schemeClr val="accent1">
                    <a:lumMod val="75000"/>
                  </a:schemeClr>
                </a:solidFill>
              </a:rPr>
              <a:t>Lattice</a:t>
            </a:r>
            <a:r>
              <a:rPr lang="pt-BR" sz="20000" dirty="0" smtClean="0">
                <a:solidFill>
                  <a:schemeClr val="accent1">
                    <a:lumMod val="75000"/>
                  </a:schemeClr>
                </a:solidFill>
              </a:rPr>
              <a:t> Tipo I</a:t>
            </a:r>
            <a:endParaRPr sz="2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914293" y="29103690"/>
            <a:ext cx="30289712" cy="32140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Nádia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Luna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Zanardo¹, Stela Souza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Peña¹,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Renan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Akira¹,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Giuliana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Baldassin¹,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Laís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Oliveira de Castro¹, Luciano Rabello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Netto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Cirillo¹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Ítala de Moraes Vieira Gatti¹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Ana Carolina Araújo Lemos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Cavalcanti¹</a:t>
            </a:r>
            <a:endParaRPr lang="pt-BR" sz="50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557235" y="17673610"/>
            <a:ext cx="29146704" cy="5478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7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Distrofia </a:t>
            </a:r>
            <a:r>
              <a:rPr lang="pt-BR" sz="7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corneana</a:t>
            </a:r>
            <a:r>
              <a:rPr lang="pt-BR" sz="7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reticulada ou </a:t>
            </a:r>
            <a:r>
              <a:rPr lang="pt-BR" sz="7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lattice</a:t>
            </a:r>
            <a:r>
              <a:rPr lang="pt-BR" sz="7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tipo I é de herança autossômica dominante, inicia-se na primeira década de vida, bilateral, resulta em piora progressiva da visão. Apresenta-se como opacidades lineares centrais, por depósito </a:t>
            </a:r>
            <a:r>
              <a:rPr lang="pt-BR" sz="7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amilóide</a:t>
            </a:r>
            <a:r>
              <a:rPr lang="pt-BR" sz="7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poupando a periferia da córnea.</a:t>
            </a:r>
            <a:endParaRPr lang="pt-BR" sz="7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027" y="5672026"/>
            <a:ext cx="19216822" cy="3416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96</Words>
  <Application>Microsoft Office PowerPoint</Application>
  <PresentationFormat>Personalizar</PresentationFormat>
  <Paragraphs>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Luna</cp:lastModifiedBy>
  <cp:revision>42</cp:revision>
  <dcterms:modified xsi:type="dcterms:W3CDTF">2024-02-01T00:51:40Z</dcterms:modified>
</cp:coreProperties>
</file>