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1" autoAdjust="0"/>
  </p:normalViewPr>
  <p:slideViewPr>
    <p:cSldViewPr snapToGrid="0">
      <p:cViewPr varScale="1">
        <p:scale>
          <a:sx n="12" d="100"/>
          <a:sy n="12" d="100"/>
        </p:scale>
        <p:origin x="2621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76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26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12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18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20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68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37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6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73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69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75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CFC1B-08A6-47EB-A804-D6E69D0E0569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B31A5-E95B-4B93-8BDE-069120E2A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62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A0EF1-08A7-ADFA-36BF-98496B5D7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3" y="7747635"/>
            <a:ext cx="27539395" cy="2208416"/>
          </a:xfrm>
        </p:spPr>
        <p:txBody>
          <a:bodyPr>
            <a:noAutofit/>
          </a:bodyPr>
          <a:lstStyle/>
          <a:p>
            <a:r>
              <a:rPr lang="pt-BR" sz="13300" dirty="0" err="1"/>
              <a:t>Keratoglobus</a:t>
            </a:r>
            <a:r>
              <a:rPr lang="pt-BR" sz="13300" dirty="0"/>
              <a:t>: </a:t>
            </a:r>
            <a:r>
              <a:rPr lang="en-US" sz="13300" dirty="0"/>
              <a:t>a rare case of corneal ectasia </a:t>
            </a:r>
            <a:endParaRPr lang="pt-BR" sz="133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9B22BD-6374-3B43-57B3-74EB2FADE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103" y="22814436"/>
            <a:ext cx="31383073" cy="22067520"/>
          </a:xfrm>
        </p:spPr>
        <p:txBody>
          <a:bodyPr>
            <a:normAutofit/>
          </a:bodyPr>
          <a:lstStyle/>
          <a:p>
            <a:pPr algn="just"/>
            <a:r>
              <a:rPr lang="en-US" sz="16600" dirty="0"/>
              <a:t>Rare corneal ectasia related to defects in collagen synthesis and thinning, ruptures in Bowman layer. </a:t>
            </a:r>
            <a:endParaRPr lang="pt-BR" sz="16600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17040B96-0D81-BF1E-8B0F-42FA418D3CA9}"/>
              </a:ext>
            </a:extLst>
          </p:cNvPr>
          <p:cNvSpPr txBox="1">
            <a:spLocks/>
          </p:cNvSpPr>
          <p:nvPr/>
        </p:nvSpPr>
        <p:spPr>
          <a:xfrm>
            <a:off x="4049909" y="12626833"/>
            <a:ext cx="24299466" cy="10430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VANESSA DIB SALGE</a:t>
            </a:r>
          </a:p>
          <a:p>
            <a:r>
              <a:rPr lang="pt-BR" dirty="0"/>
              <a:t>HOSPITAL EVANGÉLICO DE BELO HORIZONTE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80D48CCD-98A7-B056-E844-2724FEE56E04}"/>
              </a:ext>
            </a:extLst>
          </p:cNvPr>
          <p:cNvGrpSpPr/>
          <p:nvPr/>
        </p:nvGrpSpPr>
        <p:grpSpPr>
          <a:xfrm>
            <a:off x="0" y="258383"/>
            <a:ext cx="32399287" cy="5314004"/>
            <a:chOff x="0" y="258383"/>
            <a:chExt cx="32399287" cy="5314004"/>
          </a:xfrm>
        </p:grpSpPr>
        <p:pic>
          <p:nvPicPr>
            <p:cNvPr id="1026" name="Picture 2" descr="Hospital Evangélico de Belo Horizonte - A Associação ...">
              <a:extLst>
                <a:ext uri="{FF2B5EF4-FFF2-40B4-BE49-F238E27FC236}">
                  <a16:creationId xmlns:a16="http://schemas.microsoft.com/office/drawing/2014/main" id="{2D31CF6B-4646-FDED-F0A5-AF1EC3C047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967" y="258383"/>
              <a:ext cx="10105689" cy="4117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Depto. de Oftalmologia da EPM - UNIFESP - HSP">
              <a:extLst>
                <a:ext uri="{FF2B5EF4-FFF2-40B4-BE49-F238E27FC236}">
                  <a16:creationId xmlns:a16="http://schemas.microsoft.com/office/drawing/2014/main" id="{C46287CB-4ECB-720C-31B1-5042AEAF74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87583" y="407443"/>
              <a:ext cx="6123585" cy="4117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92ACFA7E-4308-F42A-2E04-F62CA42090EF}"/>
                </a:ext>
              </a:extLst>
            </p:cNvPr>
            <p:cNvSpPr/>
            <p:nvPr/>
          </p:nvSpPr>
          <p:spPr>
            <a:xfrm>
              <a:off x="0" y="4375516"/>
              <a:ext cx="32399287" cy="1196871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25153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Agrupar 13">
            <a:extLst>
              <a:ext uri="{FF2B5EF4-FFF2-40B4-BE49-F238E27FC236}">
                <a16:creationId xmlns:a16="http://schemas.microsoft.com/office/drawing/2014/main" id="{3AF2F427-1D98-ED33-907D-E717D32B2510}"/>
              </a:ext>
            </a:extLst>
          </p:cNvPr>
          <p:cNvGrpSpPr/>
          <p:nvPr/>
        </p:nvGrpSpPr>
        <p:grpSpPr>
          <a:xfrm>
            <a:off x="1548126" y="8641710"/>
            <a:ext cx="29303033" cy="26008949"/>
            <a:chOff x="1548127" y="8595844"/>
            <a:chExt cx="29303033" cy="26008949"/>
          </a:xfrm>
        </p:grpSpPr>
        <p:pic>
          <p:nvPicPr>
            <p:cNvPr id="7" name="Imagem 6" descr="Rosto de homem de boca aberta mostrando os dentes&#10;&#10;Descrição gerada automaticamente">
              <a:extLst>
                <a:ext uri="{FF2B5EF4-FFF2-40B4-BE49-F238E27FC236}">
                  <a16:creationId xmlns:a16="http://schemas.microsoft.com/office/drawing/2014/main" id="{A3B6C339-365F-A136-A5A6-FF85DEE13B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8127" y="8595844"/>
              <a:ext cx="29303033" cy="26008949"/>
            </a:xfrm>
            <a:prstGeom prst="rect">
              <a:avLst/>
            </a:prstGeom>
          </p:spPr>
        </p:pic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C5B7F917-AD8E-16D6-BFDC-90975BEFD12D}"/>
                </a:ext>
              </a:extLst>
            </p:cNvPr>
            <p:cNvSpPr txBox="1"/>
            <p:nvPr/>
          </p:nvSpPr>
          <p:spPr>
            <a:xfrm>
              <a:off x="4815840" y="33404464"/>
              <a:ext cx="2378964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7200" dirty="0">
                  <a:solidFill>
                    <a:schemeClr val="bg1"/>
                  </a:solidFill>
                </a:rPr>
                <a:t>Centro Oftalmológico – Hospital Evangélico de Belo Horizonte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490433A2-E3C0-EE24-9247-06D74C391BD6}"/>
              </a:ext>
            </a:extLst>
          </p:cNvPr>
          <p:cNvGrpSpPr/>
          <p:nvPr/>
        </p:nvGrpSpPr>
        <p:grpSpPr>
          <a:xfrm>
            <a:off x="0" y="258383"/>
            <a:ext cx="32399287" cy="5314004"/>
            <a:chOff x="0" y="258383"/>
            <a:chExt cx="32399287" cy="5314004"/>
          </a:xfrm>
        </p:grpSpPr>
        <p:pic>
          <p:nvPicPr>
            <p:cNvPr id="11" name="Picture 2" descr="Hospital Evangélico de Belo Horizonte - A Associação ...">
              <a:extLst>
                <a:ext uri="{FF2B5EF4-FFF2-40B4-BE49-F238E27FC236}">
                  <a16:creationId xmlns:a16="http://schemas.microsoft.com/office/drawing/2014/main" id="{B8065CA1-C294-14AE-D804-69A4B18C66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967" y="258383"/>
              <a:ext cx="10105689" cy="4117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Depto. de Oftalmologia da EPM - UNIFESP - HSP">
              <a:extLst>
                <a:ext uri="{FF2B5EF4-FFF2-40B4-BE49-F238E27FC236}">
                  <a16:creationId xmlns:a16="http://schemas.microsoft.com/office/drawing/2014/main" id="{687BB397-0B7D-0ABF-6186-93FAEAAD22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87583" y="407443"/>
              <a:ext cx="6123585" cy="4117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430B40D5-85F9-0350-BCDC-0F83F70E49C1}"/>
                </a:ext>
              </a:extLst>
            </p:cNvPr>
            <p:cNvSpPr/>
            <p:nvPr/>
          </p:nvSpPr>
          <p:spPr>
            <a:xfrm>
              <a:off x="0" y="4375516"/>
              <a:ext cx="32399287" cy="1196871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651338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433</TotalTime>
  <Words>41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Keratoglobus: a rare case of corneal ectasia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Keratoglobus: a rare case of corneal ectasia</dc:title>
  <dc:creator>Vanessa Dib</dc:creator>
  <cp:lastModifiedBy>Vanessa Dib</cp:lastModifiedBy>
  <cp:revision>1</cp:revision>
  <dcterms:created xsi:type="dcterms:W3CDTF">2024-01-31T17:02:48Z</dcterms:created>
  <dcterms:modified xsi:type="dcterms:W3CDTF">2024-02-01T00:16:41Z</dcterms:modified>
</cp:coreProperties>
</file>