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>
      <p:cViewPr>
        <p:scale>
          <a:sx n="130" d="100"/>
          <a:sy n="130" d="100"/>
        </p:scale>
        <p:origin x="2752" y="-56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DCFAD5-4240-E08C-5276-543D1EB3A6B9}"/>
              </a:ext>
            </a:extLst>
          </p:cNvPr>
          <p:cNvSpPr txBox="1"/>
          <p:nvPr/>
        </p:nvSpPr>
        <p:spPr>
          <a:xfrm>
            <a:off x="35694" y="1903698"/>
            <a:ext cx="5049727" cy="71250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INTRODUÇÃO: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Hippel-Lindau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(VHL) é uma doença rara causada por uma mutação no gene supressor de tumor VHL no cromossomo 3, com diversas características clínicas, como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feocromocitoma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carcinoma renal, cistos de rins, pâncreas, ovários, pulmão e fígado. Considerando que é impossível prever quem terá lesões sistêmicas, o rastreamento em pacientes com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hemangiomas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retinianos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é muito importante.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MÉTODO: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Relato de caso baseado em revisão de prontuário médico.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RESULTADOS: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Paciente do sexo feminino, 28 anos, deu entrada no pronto-socorro por piora da visão do olho direito há dois meses. Relatava também episódios de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precordialgia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cefaleia e sudorese há duas semanas. Negou qualquer história médica ou oftalmológica pregressa. Seu pai e seu irmão tinham histórico de tumores cerebrais. Na admissão, sua melhor acuidade visual corrigida era de conta dedos a um metro no olho direito (OD) e 20/25 no olho esquerdo (OE). O exame de fundo de olho do OD revelou extensa proliferação fibrovascular na área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peripapilar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e macular, associada a descolamento de retina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tracional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. No OE havia lesão vascular arredondada na região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peripapilar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superior, juntamente com lesões menores semelhantes distais à arcada temporal inferior e na periferia 360°. Tortuosidade vascular difusa, lesões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hiperfluorescentes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com vazamento precoce e vasos ingurgitados em sua proximidade, foram encontrados na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retinografia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de grande angular e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angiofluoresceinografia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do OE. Considerando a história familiar, foi então aventada a hipótese de síndrome de Von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Hippel-Lindau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apresentando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hemangioblastomas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retinianos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bilaterais. Foi realizada tomografia computadorizada de crânio, órbitas e abdômen, que revelaram múltiplos cistos pancreáticos, um cisto adrenal esquerdo, e ausência de lesões cerebrais ou cerebelares. Após três meses de acompanhamento, foi proposto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vitrectomia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posterior do OD e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fotocoagulação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a laser das lesões periféricas do OE, além de aconselhamento genético e triagem de seus familiares.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CONCLUSÕES: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VHL é uma doença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multissistêmica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hereditária, autossômica dominante, com alta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penetrância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; o diagnóstico é confirmado com história familiar positiva, e pelo menos um tumor relacionado, como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feocromocitoma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hemangioblastoma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de retina,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hemangioblastoma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do sistema nervoso central, carcinoma de células renais,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paraganglioma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ou tumor neuroendócrino pancreático, como visto em nosso caso. Considerando o olho, a tomografia de coerência óptica e 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angiofluoresceinografia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são ferramentas para fazer um diagnóstico adequado, monitorar a atividade da doença e a resposta ao tratamento.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REFERÊNCIAS BIBLIOGRÁFICAS:			        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Salmon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, J. (2019)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Kanski’s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Ophthalmology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. 9th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, Amsterdam.	                                             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Hashim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 Ali Khan, 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Muhammad,et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 al  (2021) 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Ophthalmological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 von-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Hippel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Lindau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Seminars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Ophthalmology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, 36:7, 531-540. 					  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Retinal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vitreous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. 2020-2021. American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Academy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00" dirty="0" err="1">
                <a:latin typeface="Arial" panose="020B0604020202020204" pitchFamily="34" charset="0"/>
                <a:cs typeface="Arial" panose="020B0604020202020204" pitchFamily="34" charset="0"/>
              </a:rPr>
              <a:t>Ophtalmology</a:t>
            </a:r>
            <a:r>
              <a:rPr lang="pt-BR" sz="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-26838" y="588370"/>
            <a:ext cx="5308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Von </a:t>
            </a:r>
            <a:r>
              <a:rPr lang="pt-BR" b="1" dirty="0" err="1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Hippel-Lindau</a:t>
            </a:r>
            <a:r>
              <a:rPr lang="pt-BR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: você consegue diagnosticar essa condição na </a:t>
            </a:r>
            <a:r>
              <a:rPr lang="pt-BR" b="1" dirty="0" err="1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fundoscopia</a:t>
            </a:r>
            <a:r>
              <a:rPr lang="pt-BR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3182" y="1162399"/>
            <a:ext cx="494801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1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João Gabriel Alexander, Pedro Leite Costa Franco, Carolina Rodrigues Cunha Guimarães </a:t>
            </a:r>
            <a:r>
              <a:rPr lang="pt-BR" altLang="pt-BR" sz="1100" b="1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Drumond</a:t>
            </a:r>
            <a:r>
              <a:rPr lang="pt-BR" altLang="pt-BR" sz="11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, Matheus Ferreira Santos da Cruz, </a:t>
            </a:r>
            <a:r>
              <a:rPr lang="pt-BR" altLang="pt-BR" sz="1100" b="1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Alléxya</a:t>
            </a:r>
            <a:r>
              <a:rPr lang="pt-BR" altLang="pt-BR" sz="11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Affonso, Melina Correia Morales</a:t>
            </a:r>
          </a:p>
          <a:p>
            <a:pPr algn="ctr"/>
            <a:r>
              <a:rPr lang="pt-BR" altLang="pt-BR" sz="8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UNIVERSIDADE FEDERAL DE SÃO PAULO – ESCOLA PAULISTA DE MEDICINA (UNIFESP)</a:t>
            </a:r>
            <a:endParaRPr lang="en-US" altLang="pt-BR" sz="8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A28D21A-D4CE-EB46-B73C-CB398BC85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" y="5466211"/>
            <a:ext cx="2130534" cy="17846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2914FA4-9565-C548-AA03-18A5F176CF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1" r="3183"/>
          <a:stretch/>
        </p:blipFill>
        <p:spPr>
          <a:xfrm>
            <a:off x="3955372" y="5455630"/>
            <a:ext cx="1060488" cy="178467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8F8DA1F-F7E8-8447-B055-95DF426256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r="49599"/>
          <a:stretch/>
        </p:blipFill>
        <p:spPr>
          <a:xfrm>
            <a:off x="2254868" y="5455631"/>
            <a:ext cx="1656184" cy="178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547</Words>
  <Application>Microsoft Macintosh PowerPoint</Application>
  <PresentationFormat>Apresentação na tela (16:9)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Dorcas Eliane Alexander</cp:lastModifiedBy>
  <cp:revision>14</cp:revision>
  <dcterms:created xsi:type="dcterms:W3CDTF">2024-01-09T13:58:08Z</dcterms:created>
  <dcterms:modified xsi:type="dcterms:W3CDTF">2024-01-31T00:54:37Z</dcterms:modified>
</cp:coreProperties>
</file>