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
  </p:notesMasterIdLst>
  <p:handoutMasterIdLst>
    <p:handoutMasterId r:id="rId5"/>
  </p:handoutMasterIdLst>
  <p:sldIdLst>
    <p:sldId id="292" r:id="rId2"/>
    <p:sldId id="294" r:id="rId3"/>
  </p:sldIdLst>
  <p:sldSz cx="12192000" cy="6858000"/>
  <p:notesSz cx="13716000" cy="24384000"/>
  <p:defaultTex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624"/>
    <a:srgbClr val="202C8F"/>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54" d="100"/>
          <a:sy n="54" d="100"/>
        </p:scale>
        <p:origin x="826" y="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2324C8AB-1A8D-BF92-A69D-F315797EB162}"/>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FDEBCFF4-04AA-5590-B709-49B42C9F677B}"/>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0B1F7AD2-3EB1-46A0-8C1E-FDC489917D54}" type="datetime1">
              <a:rPr lang="pt-BR" smtClean="0"/>
              <a:t>17/01/2024</a:t>
            </a:fld>
            <a:endParaRPr lang="pt-BR" dirty="0"/>
          </a:p>
        </p:txBody>
      </p:sp>
      <p:sp>
        <p:nvSpPr>
          <p:cNvPr id="4" name="Espaço Reservado para Rodapé 3">
            <a:extLst>
              <a:ext uri="{FF2B5EF4-FFF2-40B4-BE49-F238E27FC236}">
                <a16:creationId xmlns:a16="http://schemas.microsoft.com/office/drawing/2014/main" id="{87F818BB-CD80-8240-B69B-80F554710240}"/>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55745DC-38BA-755E-52D8-B77EF4CF3F28}"/>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14CA8368-9B38-4C22-839C-EEB7B6CF7A71}" type="slidenum">
              <a:rPr lang="pt-BR" smtClean="0"/>
              <a:t>‹nº›</a:t>
            </a:fld>
            <a:endParaRPr lang="pt-BR"/>
          </a:p>
        </p:txBody>
      </p:sp>
    </p:spTree>
    <p:extLst>
      <p:ext uri="{BB962C8B-B14F-4D97-AF65-F5344CB8AC3E}">
        <p14:creationId xmlns:p14="http://schemas.microsoft.com/office/powerpoint/2010/main" val="3840905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pt-BR" sz="600" kern="1200">
        <a:solidFill>
          <a:schemeClr val="tx1"/>
        </a:solidFill>
        <a:latin typeface="+mn-lt"/>
        <a:ea typeface="+mn-ea"/>
        <a:cs typeface="+mn-cs"/>
      </a:defRPr>
    </a:lvl1pPr>
    <a:lvl2pPr marL="228600" algn="l" defTabSz="457200" rtl="0" eaLnBrk="1" latinLnBrk="0" hangingPunct="1">
      <a:defRPr lang="pt-BR" sz="600" kern="1200">
        <a:solidFill>
          <a:schemeClr val="tx1"/>
        </a:solidFill>
        <a:latin typeface="+mn-lt"/>
        <a:ea typeface="+mn-ea"/>
        <a:cs typeface="+mn-cs"/>
      </a:defRPr>
    </a:lvl2pPr>
    <a:lvl3pPr marL="457200" algn="l" defTabSz="457200" rtl="0" eaLnBrk="1" latinLnBrk="0" hangingPunct="1">
      <a:defRPr lang="pt-BR" sz="600" kern="1200">
        <a:solidFill>
          <a:schemeClr val="tx1"/>
        </a:solidFill>
        <a:latin typeface="+mn-lt"/>
        <a:ea typeface="+mn-ea"/>
        <a:cs typeface="+mn-cs"/>
      </a:defRPr>
    </a:lvl3pPr>
    <a:lvl4pPr marL="685800" algn="l" defTabSz="457200" rtl="0" eaLnBrk="1" latinLnBrk="0" hangingPunct="1">
      <a:defRPr lang="pt-BR" sz="600" kern="1200">
        <a:solidFill>
          <a:schemeClr val="tx1"/>
        </a:solidFill>
        <a:latin typeface="+mn-lt"/>
        <a:ea typeface="+mn-ea"/>
        <a:cs typeface="+mn-cs"/>
      </a:defRPr>
    </a:lvl4pPr>
    <a:lvl5pPr marL="914400" algn="l" defTabSz="457200" rtl="0" eaLnBrk="1" latinLnBrk="0" hangingPunct="1">
      <a:defRPr lang="pt-BR" sz="600" kern="1200">
        <a:solidFill>
          <a:schemeClr val="tx1"/>
        </a:solidFill>
        <a:latin typeface="+mn-lt"/>
        <a:ea typeface="+mn-ea"/>
        <a:cs typeface="+mn-cs"/>
      </a:defRPr>
    </a:lvl5pPr>
    <a:lvl6pPr marL="1143000" algn="l" defTabSz="457200" rtl="0" eaLnBrk="1" latinLnBrk="0" hangingPunct="1">
      <a:defRPr lang="pt-BR" sz="600" kern="1200">
        <a:solidFill>
          <a:schemeClr val="tx1"/>
        </a:solidFill>
        <a:latin typeface="+mn-lt"/>
        <a:ea typeface="+mn-ea"/>
        <a:cs typeface="+mn-cs"/>
      </a:defRPr>
    </a:lvl6pPr>
    <a:lvl7pPr marL="1371600" algn="l" defTabSz="457200" rtl="0" eaLnBrk="1" latinLnBrk="0" hangingPunct="1">
      <a:defRPr lang="pt-BR" sz="600" kern="1200">
        <a:solidFill>
          <a:schemeClr val="tx1"/>
        </a:solidFill>
        <a:latin typeface="+mn-lt"/>
        <a:ea typeface="+mn-ea"/>
        <a:cs typeface="+mn-cs"/>
      </a:defRPr>
    </a:lvl7pPr>
    <a:lvl8pPr marL="1600200" algn="l" defTabSz="457200" rtl="0" eaLnBrk="1" latinLnBrk="0" hangingPunct="1">
      <a:defRPr lang="pt-BR" sz="600" kern="1200">
        <a:solidFill>
          <a:schemeClr val="tx1"/>
        </a:solidFill>
        <a:latin typeface="+mn-lt"/>
        <a:ea typeface="+mn-ea"/>
        <a:cs typeface="+mn-cs"/>
      </a:defRPr>
    </a:lvl8pPr>
    <a:lvl9pPr marL="1828800" algn="l" defTabSz="457200" rtl="0" eaLnBrk="1" latinLnBrk="0" hangingPunct="1">
      <a:defRPr lang="pt-B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ço Reservado para Anotações 2"/>
          <p:cNvSpPr>
            <a:spLocks noGrp="1"/>
          </p:cNvSpPr>
          <p:nvPr>
            <p:ph type="body" idx="1"/>
          </p:nvPr>
        </p:nvSpPr>
        <p:spPr>
          <a:xfrm>
            <a:off x="1371600" y="11734800"/>
            <a:ext cx="10972800" cy="9601200"/>
          </a:xfrm>
          <a:prstGeom prst="rect">
            <a:avLst/>
          </a:prstGeom>
        </p:spPr>
        <p:txBody>
          <a:bodyPr/>
          <a:lstStyle/>
          <a:p>
            <a:endParaRPr lang="pt-BR" dirty="0"/>
          </a:p>
        </p:txBody>
      </p:sp>
    </p:spTree>
    <p:extLst>
      <p:ext uri="{BB962C8B-B14F-4D97-AF65-F5344CB8AC3E}">
        <p14:creationId xmlns:p14="http://schemas.microsoft.com/office/powerpoint/2010/main" val="106947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5" name="Imagem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pt-BR"/>
            </a:defPPr>
          </a:lstStyle>
          <a:p>
            <a:pPr rtl="0"/>
            <a:endParaRPr lang="pt-BR" dirty="0"/>
          </a:p>
        </p:txBody>
      </p:sp>
      <p:sp>
        <p:nvSpPr>
          <p:cNvPr id="20" name="Forma livre: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18" name="Forma livre: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ctrTitle"/>
          </p:nvPr>
        </p:nvSpPr>
        <p:spPr>
          <a:xfrm>
            <a:off x="3403092" y="1984248"/>
            <a:ext cx="5385816" cy="1225296"/>
          </a:xfrm>
        </p:spPr>
        <p:txBody>
          <a:bodyPr tIns="0" rtlCol="0" anchor="t">
            <a:noAutofit/>
          </a:bodyPr>
          <a:lstStyle>
            <a:lvl1pPr algn="ctr">
              <a:defRPr lang="pt-BR" sz="4400"/>
            </a:lvl1pPr>
          </a:lstStyle>
          <a:p>
            <a:pPr rtl="0"/>
            <a:r>
              <a:rPr lang="pt-BR"/>
              <a:t>Clique para editar o título Mestre</a:t>
            </a:r>
          </a:p>
        </p:txBody>
      </p:sp>
      <p:sp>
        <p:nvSpPr>
          <p:cNvPr id="3" name="Subtítu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pt-BR" sz="2400"/>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editar o estilo do subtítulo Mestre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nas">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a:p>
        </p:txBody>
      </p:sp>
      <p:sp>
        <p:nvSpPr>
          <p:cNvPr id="18" name="Retângu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a:p>
        </p:txBody>
      </p:sp>
      <p:sp>
        <p:nvSpPr>
          <p:cNvPr id="20" name="Retângu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a:p>
        </p:txBody>
      </p:sp>
      <p:sp>
        <p:nvSpPr>
          <p:cNvPr id="22" name="Retângu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a:p>
        </p:txBody>
      </p:sp>
      <p:sp>
        <p:nvSpPr>
          <p:cNvPr id="24" name="Retângu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stStyle>
          <a:p>
            <a:pPr algn="ctr" rtl="0"/>
            <a:endParaRPr lang="pt-BR"/>
          </a:p>
        </p:txBody>
      </p:sp>
      <p:sp>
        <p:nvSpPr>
          <p:cNvPr id="2" name="Títu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pt-BR"/>
            </a:lvl1pPr>
          </a:lstStyle>
          <a:p>
            <a:pPr rtl="0"/>
            <a:r>
              <a:rPr lang="pt-BR"/>
              <a:t>Clique para editar o título Mestre</a:t>
            </a:r>
          </a:p>
        </p:txBody>
      </p:sp>
      <p:sp>
        <p:nvSpPr>
          <p:cNvPr id="4" name="Espaço Reservado para Rodapé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5" name="Espaço Reservado para o Número do Slide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pt-BR"/>
            </a:defPPr>
          </a:lstStyle>
          <a:p>
            <a:pPr rtl="0"/>
            <a:fld id="{48F63A3B-78C7-47BE-AE5E-E10140E04643}" type="slidenum">
              <a:rPr lang="pt-BR" smtClean="0"/>
              <a:pPr rtl="0"/>
              <a:t>‹nº›</a:t>
            </a:fld>
            <a:endParaRPr lang="pt-BR" dirty="0"/>
          </a:p>
        </p:txBody>
      </p:sp>
      <p:sp>
        <p:nvSpPr>
          <p:cNvPr id="46" name="Espaço Reservado para Tex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4" name="Espaço Reservado para Imagem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52" name="Espaço Reservado para Tex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pt-BR" sz="1500"/>
            </a:lvl1pPr>
          </a:lstStyle>
          <a:p>
            <a:pPr lvl="0" rtl="0"/>
            <a:r>
              <a:rPr lang="pt-BR"/>
              <a:t>Clique para editar os estilos de texto Mestres</a:t>
            </a:r>
          </a:p>
        </p:txBody>
      </p:sp>
      <p:sp>
        <p:nvSpPr>
          <p:cNvPr id="47" name="Espaço Reservado para Tex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8" name="Espaço Reservado para Imagem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58" name="Espaço Reservado para Tex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pt-BR" sz="1500"/>
            </a:lvl1pPr>
          </a:lstStyle>
          <a:p>
            <a:pPr lvl="0" rtl="0"/>
            <a:r>
              <a:rPr lang="pt-BR"/>
              <a:t>Clique para editar os estilos de texto Mestres</a:t>
            </a:r>
          </a:p>
        </p:txBody>
      </p:sp>
      <p:sp>
        <p:nvSpPr>
          <p:cNvPr id="48" name="Espaço Reservado para Tex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7" name="Espaço Reservado para Imagem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59" name="Espaço Reservado para Tex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pt-BR" sz="1500"/>
            </a:lvl1pPr>
          </a:lstStyle>
          <a:p>
            <a:pPr lvl="0" rtl="0"/>
            <a:r>
              <a:rPr lang="pt-BR"/>
              <a:t>Clique para editar os estilos de texto Mestres</a:t>
            </a:r>
          </a:p>
        </p:txBody>
      </p:sp>
      <p:sp>
        <p:nvSpPr>
          <p:cNvPr id="49" name="Espaço Reservado para Tex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6" name="Espaço Reservado para Imagem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60" name="Espaço Reservado para Tex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pt-BR" sz="1500"/>
            </a:lvl1pPr>
          </a:lstStyle>
          <a:p>
            <a:pPr lvl="0" rtl="0"/>
            <a:r>
              <a:rPr lang="pt-BR"/>
              <a:t>Clique para editar os estilos de texto Mestres</a:t>
            </a:r>
          </a:p>
        </p:txBody>
      </p:sp>
      <p:sp>
        <p:nvSpPr>
          <p:cNvPr id="50" name="Espaço Reservado para Tex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5" name="Espaço Reservado para Imagem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61" name="Espaço Reservado para Tex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pt-BR" sz="1500"/>
            </a:lvl1pPr>
          </a:lstStyle>
          <a:p>
            <a:pPr lvl="0" rtl="0"/>
            <a:r>
              <a:rPr lang="pt-BR"/>
              <a:t>Clique para editar os estilos de texto Mestres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ha do tempo">
    <p:spTree>
      <p:nvGrpSpPr>
        <p:cNvPr id="1" name=""/>
        <p:cNvGrpSpPr/>
        <p:nvPr/>
      </p:nvGrpSpPr>
      <p:grpSpPr>
        <a:xfrm>
          <a:off x="0" y="0"/>
          <a:ext cx="0" cy="0"/>
          <a:chOff x="0" y="0"/>
          <a:chExt cx="0" cy="0"/>
        </a:xfrm>
      </p:grpSpPr>
      <p:sp>
        <p:nvSpPr>
          <p:cNvPr id="29" name="Forma livre: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p>
        </p:txBody>
      </p:sp>
      <p:sp>
        <p:nvSpPr>
          <p:cNvPr id="26" name="Forma livre: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16" name="Forma livre: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pt-BR">
                <a:solidFill>
                  <a:schemeClr val="accent6"/>
                </a:solidFill>
              </a:defRPr>
            </a:lvl1pPr>
          </a:lstStyle>
          <a:p>
            <a:pPr rtl="0"/>
            <a:r>
              <a:rPr lang="pt-BR"/>
              <a:t>Clique para editar o título Mestre</a:t>
            </a:r>
          </a:p>
        </p:txBody>
      </p:sp>
      <p:sp>
        <p:nvSpPr>
          <p:cNvPr id="5" name="Espaço Reservado para o Número do Slide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pt-BR"/>
            </a:defPPr>
          </a:lstStyle>
          <a:p>
            <a:pPr rtl="0"/>
            <a:fld id="{48F63A3B-78C7-47BE-AE5E-E10140E04643}" type="slidenum">
              <a:rPr lang="pt-BR" smtClean="0"/>
              <a:pPr rtl="0"/>
              <a:t>‹nº›</a:t>
            </a:fld>
            <a:endParaRPr lang="pt-BR" dirty="0"/>
          </a:p>
        </p:txBody>
      </p:sp>
      <p:sp>
        <p:nvSpPr>
          <p:cNvPr id="30" name="Imagem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pt-BR"/>
            </a:defPPr>
          </a:lstStyle>
          <a:p>
            <a:pPr rtl="0"/>
            <a:endParaRPr lang="pt-BR" dirty="0"/>
          </a:p>
        </p:txBody>
      </p:sp>
      <p:sp>
        <p:nvSpPr>
          <p:cNvPr id="31" name="Espaço Reservado para Tex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MMM AAAA</a:t>
            </a:r>
          </a:p>
        </p:txBody>
      </p:sp>
      <p:sp>
        <p:nvSpPr>
          <p:cNvPr id="32" name="Espaço Reservado para Tex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MMM AAAA</a:t>
            </a:r>
          </a:p>
        </p:txBody>
      </p:sp>
      <p:sp>
        <p:nvSpPr>
          <p:cNvPr id="33" name="Espaço Reservado para Tex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MMM AAAA</a:t>
            </a:r>
          </a:p>
        </p:txBody>
      </p:sp>
      <p:sp>
        <p:nvSpPr>
          <p:cNvPr id="34" name="Espaço Reservado para Tex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MMM AAAA</a:t>
            </a:r>
          </a:p>
        </p:txBody>
      </p:sp>
      <p:sp>
        <p:nvSpPr>
          <p:cNvPr id="35" name="Espaço Reservado para Tex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MMM AAAA</a:t>
            </a:r>
          </a:p>
        </p:txBody>
      </p:sp>
      <p:sp>
        <p:nvSpPr>
          <p:cNvPr id="36" name="Espaço Reservado para Tex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pt-BR" sz="1500"/>
            </a:lvl1pPr>
          </a:lstStyle>
          <a:p>
            <a:pPr lvl="0" rtl="0"/>
            <a:r>
              <a:rPr lang="pt-BR"/>
              <a:t>Clique para editar os estilos de texto Mestres</a:t>
            </a:r>
          </a:p>
        </p:txBody>
      </p:sp>
      <p:sp>
        <p:nvSpPr>
          <p:cNvPr id="37" name="Espaço Reservado para Tex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pt-BR" sz="1500"/>
            </a:lvl1pPr>
          </a:lstStyle>
          <a:p>
            <a:pPr lvl="0" rtl="0"/>
            <a:r>
              <a:rPr lang="pt-BR"/>
              <a:t>Clique para editar os estilos de texto Mestres</a:t>
            </a:r>
          </a:p>
        </p:txBody>
      </p:sp>
      <p:sp>
        <p:nvSpPr>
          <p:cNvPr id="38" name="Espaço Reservado para Tex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pt-BR" sz="1500"/>
            </a:lvl1pPr>
          </a:lstStyle>
          <a:p>
            <a:pPr lvl="0" rtl="0"/>
            <a:r>
              <a:rPr lang="pt-BR"/>
              <a:t>Clique para editar os estilos de texto Mestres</a:t>
            </a:r>
          </a:p>
        </p:txBody>
      </p:sp>
      <p:sp>
        <p:nvSpPr>
          <p:cNvPr id="39" name="Espaço Reservado para Tex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pt-BR" sz="1500"/>
            </a:lvl1pPr>
          </a:lstStyle>
          <a:p>
            <a:pPr lvl="0" rtl="0"/>
            <a:r>
              <a:rPr lang="pt-BR"/>
              <a:t>Clique para editar os estilos de texto Mestres</a:t>
            </a:r>
          </a:p>
        </p:txBody>
      </p:sp>
      <p:sp>
        <p:nvSpPr>
          <p:cNvPr id="40" name="Espaço Reservado para Tex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pt-BR" sz="1500"/>
            </a:lvl1pPr>
          </a:lstStyle>
          <a:p>
            <a:pPr lvl="0" rtl="0"/>
            <a:r>
              <a:rPr lang="pt-BR"/>
              <a:t>Clique para editar os estilos de texto Mestres</a:t>
            </a:r>
          </a:p>
        </p:txBody>
      </p:sp>
      <p:cxnSp>
        <p:nvCxnSpPr>
          <p:cNvPr id="42" name="Conector Re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20" name="Títu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pt-BR"/>
            </a:lvl1pPr>
          </a:lstStyle>
          <a:p>
            <a:pPr rtl="0"/>
            <a:r>
              <a:rPr lang="pt-BR"/>
              <a:t>Clique para editar o título Mestre</a:t>
            </a:r>
          </a:p>
        </p:txBody>
      </p:sp>
      <p:sp>
        <p:nvSpPr>
          <p:cNvPr id="11" name="Imagem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pt-BR"/>
            </a:defPPr>
          </a:lstStyle>
          <a:p>
            <a:pPr rtl="0"/>
            <a:endParaRPr lang="pt-BR" dirty="0"/>
          </a:p>
        </p:txBody>
      </p:sp>
      <p:pic>
        <p:nvPicPr>
          <p:cNvPr id="13" name="Imagem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orma livre: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pt-BR"/>
            </a:defPPr>
          </a:lstStyle>
          <a:p>
            <a:pPr rtl="0"/>
            <a:endParaRPr lang="pt-BR" dirty="0"/>
          </a:p>
        </p:txBody>
      </p:sp>
      <p:sp>
        <p:nvSpPr>
          <p:cNvPr id="17" name="Imagem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pt-BR"/>
            </a:defPPr>
          </a:lstStyle>
          <a:p>
            <a:pPr rtl="0"/>
            <a:endParaRPr lang="pt-BR" dirty="0"/>
          </a:p>
        </p:txBody>
      </p:sp>
      <p:pic>
        <p:nvPicPr>
          <p:cNvPr id="19" name="Imagem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Espaço Reservado para Tex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pt-BR" sz="1800" b="1" cap="all" baseline="0">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3685032" y="2877312"/>
            <a:ext cx="3741928" cy="3684588"/>
          </a:xfrm>
        </p:spPr>
        <p:txBody>
          <a:bodyPr lIns="45720" rIns="45720" bIns="45720" rtlCol="0">
            <a:noAutofit/>
          </a:bodyPr>
          <a:lstStyle>
            <a:lvl1pPr>
              <a:defRPr lang="pt-BR" sz="1500"/>
            </a:lvl1pPr>
            <a:lvl2pPr>
              <a:defRPr lang="pt-BR" sz="1300"/>
            </a:lvl2pPr>
            <a:lvl3pPr>
              <a:defRPr lang="pt-BR" sz="12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5" name="Espaço Reservado para Tex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pt-BR" sz="1800" b="1" cap="all" baseline="0">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7754112" y="2877312"/>
            <a:ext cx="3741928" cy="3684588"/>
          </a:xfrm>
        </p:spPr>
        <p:txBody>
          <a:bodyPr lIns="45720" rIns="45720" bIns="45720" rtlCol="0">
            <a:noAutofit/>
          </a:bodyPr>
          <a:lstStyle>
            <a:lvl1pPr>
              <a:defRPr lang="pt-BR" sz="1500"/>
            </a:lvl1pPr>
            <a:lvl2pPr>
              <a:defRPr lang="pt-BR" sz="1300"/>
            </a:lvl2pPr>
            <a:lvl3pPr>
              <a:defRPr lang="pt-BR" sz="12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9" name="Espaço Reservado para o Número do Slide 8"/>
          <p:cNvSpPr>
            <a:spLocks noGrp="1"/>
          </p:cNvSpPr>
          <p:nvPr>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pt-BR"/>
            </a:lvl1pPr>
          </a:lstStyle>
          <a:p>
            <a:pPr rtl="0"/>
            <a:r>
              <a:rPr lang="pt-BR"/>
              <a:t>Clique para editar o título Mestre</a:t>
            </a:r>
          </a:p>
        </p:txBody>
      </p:sp>
      <p:sp>
        <p:nvSpPr>
          <p:cNvPr id="4" name="Espaço Reservado para Rodapé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5" name="Espaço Reservado para o Número do Slide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pt-BR"/>
            </a:defPPr>
          </a:lstStyle>
          <a:p>
            <a:pPr rtl="0"/>
            <a:fld id="{48F63A3B-78C7-47BE-AE5E-E10140E04643}" type="slidenum">
              <a:rPr lang="pt-BR" smtClean="0"/>
              <a:pPr rtl="0"/>
              <a:t>‹nº›</a:t>
            </a:fld>
            <a:endParaRPr lang="pt-BR" dirty="0"/>
          </a:p>
        </p:txBody>
      </p:sp>
      <p:sp>
        <p:nvSpPr>
          <p:cNvPr id="46" name="Espaço Reservado para Tex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4" name="Espaço Reservado para Imagem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52" name="Espaço Reservado para Tex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pt-BR" sz="1500"/>
            </a:lvl1pPr>
          </a:lstStyle>
          <a:p>
            <a:pPr lvl="0" rtl="0"/>
            <a:r>
              <a:rPr lang="pt-BR"/>
              <a:t>Clique para editar os estilos de texto Mestres</a:t>
            </a:r>
          </a:p>
        </p:txBody>
      </p:sp>
      <p:sp>
        <p:nvSpPr>
          <p:cNvPr id="49" name="Espaço Reservado para Tex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6" name="Espaço Reservado para Imagem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60" name="Espaço Reservado para Tex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pt-BR" sz="1500"/>
            </a:lvl1pPr>
          </a:lstStyle>
          <a:p>
            <a:pPr lvl="0" rtl="0"/>
            <a:r>
              <a:rPr lang="pt-BR"/>
              <a:t>Clique para editar os estilos de texto Mestres</a:t>
            </a:r>
          </a:p>
        </p:txBody>
      </p:sp>
      <p:sp>
        <p:nvSpPr>
          <p:cNvPr id="50" name="Espaço Reservado para Tex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pt-BR"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a:t>Clique para editar os estilos de texto Mestres</a:t>
            </a:r>
          </a:p>
        </p:txBody>
      </p:sp>
      <p:sp>
        <p:nvSpPr>
          <p:cNvPr id="65" name="Espaço Reservado para Imagem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pt-BR" sz="900"/>
            </a:lvl1pPr>
          </a:lstStyle>
          <a:p>
            <a:pPr rtl="0"/>
            <a:r>
              <a:rPr lang="pt-BR"/>
              <a:t>Clique no ícone para adicionar uma imagem</a:t>
            </a:r>
            <a:endParaRPr lang="pt-BR" dirty="0"/>
          </a:p>
        </p:txBody>
      </p:sp>
      <p:sp>
        <p:nvSpPr>
          <p:cNvPr id="61" name="Espaço Reservado para Tex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pt-BR" sz="1500"/>
            </a:lvl1pPr>
          </a:lstStyle>
          <a:p>
            <a:pPr lvl="0" rtl="0"/>
            <a:r>
              <a:rPr lang="pt-BR"/>
              <a:t>Clique para editar os estilos de texto Mestres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esumo">
    <p:spTree>
      <p:nvGrpSpPr>
        <p:cNvPr id="1" name=""/>
        <p:cNvGrpSpPr/>
        <p:nvPr/>
      </p:nvGrpSpPr>
      <p:grpSpPr>
        <a:xfrm>
          <a:off x="0" y="0"/>
          <a:ext cx="0" cy="0"/>
          <a:chOff x="0" y="0"/>
          <a:chExt cx="0" cy="0"/>
        </a:xfrm>
      </p:grpSpPr>
      <p:sp>
        <p:nvSpPr>
          <p:cNvPr id="24" name="Imagem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pt-BR"/>
            </a:defPPr>
          </a:lstStyle>
          <a:p>
            <a:pPr rtl="0"/>
            <a:endParaRPr lang="pt-BR" dirty="0"/>
          </a:p>
        </p:txBody>
      </p:sp>
      <p:sp>
        <p:nvSpPr>
          <p:cNvPr id="25" name="Imagem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pt-BR"/>
            </a:defPPr>
          </a:lstStyle>
          <a:p>
            <a:pPr rtl="0"/>
            <a:endParaRPr lang="pt-BR" dirty="0"/>
          </a:p>
        </p:txBody>
      </p:sp>
      <p:sp>
        <p:nvSpPr>
          <p:cNvPr id="26" name="Imagem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pt-BR"/>
            </a:defPPr>
          </a:lstStyle>
          <a:p>
            <a:pPr rtl="0"/>
            <a:endParaRPr lang="pt-BR" dirty="0"/>
          </a:p>
        </p:txBody>
      </p:sp>
      <p:sp>
        <p:nvSpPr>
          <p:cNvPr id="53" name="Imagem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pt-BR"/>
            </a:defPPr>
          </a:lstStyle>
          <a:p>
            <a:pPr rtl="0"/>
            <a:endParaRPr lang="pt-BR" dirty="0"/>
          </a:p>
        </p:txBody>
      </p:sp>
      <p:pic>
        <p:nvPicPr>
          <p:cNvPr id="21" name="Imagem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m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pt-BR"/>
            </a:defPPr>
          </a:lstStyle>
          <a:p>
            <a:pPr rtl="0"/>
            <a:endParaRPr lang="pt-BR" dirty="0"/>
          </a:p>
        </p:txBody>
      </p:sp>
      <p:sp>
        <p:nvSpPr>
          <p:cNvPr id="2" name="Título 1"/>
          <p:cNvSpPr>
            <a:spLocks noGrp="1"/>
          </p:cNvSpPr>
          <p:nvPr>
            <p:ph type="title"/>
          </p:nvPr>
        </p:nvSpPr>
        <p:spPr>
          <a:xfrm>
            <a:off x="1508760" y="1883664"/>
            <a:ext cx="6766560" cy="768096"/>
          </a:xfrm>
        </p:spPr>
        <p:txBody>
          <a:bodyPr rtlCol="0">
            <a:noAutofit/>
          </a:bodyPr>
          <a:lstStyle>
            <a:lvl1pPr algn="l">
              <a:lnSpc>
                <a:spcPct val="100000"/>
              </a:lnSpc>
              <a:defRPr lang="pt-BR" b="1"/>
            </a:lvl1pPr>
          </a:lstStyle>
          <a:p>
            <a:pPr rtl="0"/>
            <a:r>
              <a:rPr lang="pt-BR"/>
              <a:t>Clique para editar o título Mestre</a:t>
            </a:r>
          </a:p>
        </p:txBody>
      </p:sp>
      <p:sp>
        <p:nvSpPr>
          <p:cNvPr id="3" name="Espaço Reservado para Conteúdo 2"/>
          <p:cNvSpPr>
            <a:spLocks noGrp="1"/>
          </p:cNvSpPr>
          <p:nvPr>
            <p:ph idx="1"/>
          </p:nvPr>
        </p:nvSpPr>
        <p:spPr>
          <a:xfrm>
            <a:off x="1508760" y="2837688"/>
            <a:ext cx="5879592" cy="2700528"/>
          </a:xfrm>
        </p:spPr>
        <p:txBody>
          <a:bodyPr rtlCol="0">
            <a:noAutofit/>
          </a:bodyPr>
          <a:lstStyle>
            <a:lvl1pPr marL="0" indent="0">
              <a:buNone/>
              <a:defRPr lang="pt-BR" sz="1500"/>
            </a:lvl1pPr>
            <a:lvl2pPr>
              <a:defRPr lang="pt-BR" sz="1500"/>
            </a:lvl2pPr>
            <a:lvl3pPr>
              <a:defRPr lang="pt-BR" sz="1500"/>
            </a:lvl3pPr>
            <a:lvl4pPr>
              <a:defRPr lang="pt-BR" sz="1500"/>
            </a:lvl4pPr>
            <a:lvl5pPr>
              <a:defRPr lang="pt-BR" sz="15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 name="Espaço Reservado para o Número do Slide 5"/>
          <p:cNvSpPr>
            <a:spLocks noGrp="1"/>
          </p:cNvSpPr>
          <p:nvPr>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
        <p:nvSpPr>
          <p:cNvPr id="4" name="Espaço Reservado para Rodapé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pt-BR"/>
            </a:defPPr>
          </a:lstStyle>
          <a:p>
            <a:pPr rtl="0"/>
            <a:r>
              <a:rPr lang="pt-BR"/>
              <a:t>Título da Apresentação</a:t>
            </a:r>
            <a:endParaRPr lang="pt-BR"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Fechamento">
    <p:bg>
      <p:bgPr>
        <a:solidFill>
          <a:schemeClr val="accent6"/>
        </a:solidFill>
        <a:effectLst/>
      </p:bgPr>
    </p:bg>
    <p:spTree>
      <p:nvGrpSpPr>
        <p:cNvPr id="1" name=""/>
        <p:cNvGrpSpPr/>
        <p:nvPr/>
      </p:nvGrpSpPr>
      <p:grpSpPr>
        <a:xfrm>
          <a:off x="0" y="0"/>
          <a:ext cx="0" cy="0"/>
          <a:chOff x="0" y="0"/>
          <a:chExt cx="0" cy="0"/>
        </a:xfrm>
      </p:grpSpPr>
      <p:sp>
        <p:nvSpPr>
          <p:cNvPr id="13" name="Forma livre: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19" name="Forma livre: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pt-BR"/>
            </a:defPPr>
          </a:lstStyle>
          <a:p>
            <a:pPr rtl="0"/>
            <a:endParaRPr lang="pt-BR" dirty="0"/>
          </a:p>
        </p:txBody>
      </p:sp>
      <p:pic>
        <p:nvPicPr>
          <p:cNvPr id="9" name="Imagem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ítulo 1"/>
          <p:cNvSpPr>
            <a:spLocks noGrp="1"/>
          </p:cNvSpPr>
          <p:nvPr>
            <p:ph type="ctrTitle"/>
          </p:nvPr>
        </p:nvSpPr>
        <p:spPr>
          <a:xfrm>
            <a:off x="1527048" y="1975104"/>
            <a:ext cx="4169664" cy="667512"/>
          </a:xfrm>
        </p:spPr>
        <p:txBody>
          <a:bodyPr tIns="0" rtlCol="0" anchor="ctr">
            <a:noAutofit/>
          </a:bodyPr>
          <a:lstStyle>
            <a:lvl1pPr algn="l">
              <a:defRPr lang="pt-BR" sz="4400"/>
            </a:lvl1pPr>
          </a:lstStyle>
          <a:p>
            <a:pPr rtl="0"/>
            <a:r>
              <a:rPr lang="pt-BR"/>
              <a:t>Clique para editar o título Mestre</a:t>
            </a:r>
          </a:p>
        </p:txBody>
      </p:sp>
      <p:sp>
        <p:nvSpPr>
          <p:cNvPr id="3" name="Subtítu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pt-BR" sz="2400"/>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a:t>Clique para editar o estilo do subtítulo Mestre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is conteúdos">
    <p:spTree>
      <p:nvGrpSpPr>
        <p:cNvPr id="1" name=""/>
        <p:cNvGrpSpPr/>
        <p:nvPr/>
      </p:nvGrpSpPr>
      <p:grpSpPr>
        <a:xfrm>
          <a:off x="0" y="0"/>
          <a:ext cx="0" cy="0"/>
          <a:chOff x="0" y="0"/>
          <a:chExt cx="0" cy="0"/>
        </a:xfrm>
      </p:grpSpPr>
      <p:sp>
        <p:nvSpPr>
          <p:cNvPr id="9" name="Imagem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pt-BR"/>
            </a:defPPr>
          </a:lstStyle>
          <a:p>
            <a:pPr rtl="0"/>
            <a:endParaRPr lang="pt-BR" dirty="0"/>
          </a:p>
        </p:txBody>
      </p:sp>
      <p:pic>
        <p:nvPicPr>
          <p:cNvPr id="11" name="Imagem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orma livre: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pt-BR"/>
            </a:defPPr>
          </a:lstStyle>
          <a:p>
            <a:pPr rtl="0"/>
            <a:endParaRPr lang="pt-BR" dirty="0"/>
          </a:p>
        </p:txBody>
      </p:sp>
      <p:sp>
        <p:nvSpPr>
          <p:cNvPr id="15" name="Imagem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pt-BR"/>
            </a:defPPr>
          </a:lstStyle>
          <a:p>
            <a:pPr rtl="0"/>
            <a:endParaRPr lang="pt-BR" dirty="0"/>
          </a:p>
        </p:txBody>
      </p:sp>
      <p:pic>
        <p:nvPicPr>
          <p:cNvPr id="17" name="Imagem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Espaço Reservado para Rodapé 5"/>
          <p:cNvSpPr>
            <a:spLocks noGrp="1"/>
          </p:cNvSpPr>
          <p:nvPr>
            <p:ph type="ftr" sz="quarter" idx="11"/>
          </p:nvPr>
        </p:nvSpPr>
        <p:spPr/>
        <p:txBody>
          <a:bodyPr rtlCol="0"/>
          <a:lstStyle>
            <a:defPPr>
              <a:defRPr lang="pt-BR"/>
            </a:defPPr>
          </a:lstStyle>
          <a:p>
            <a:pPr rtl="0"/>
            <a:r>
              <a:rPr lang="pt-BR"/>
              <a:t>Título da Apresentação</a:t>
            </a:r>
            <a:endParaRPr lang="pt-BR" dirty="0"/>
          </a:p>
        </p:txBody>
      </p:sp>
      <p:sp>
        <p:nvSpPr>
          <p:cNvPr id="7" name="Espaço Reservado para o Número do Slide 6"/>
          <p:cNvSpPr>
            <a:spLocks noGrp="1"/>
          </p:cNvSpPr>
          <p:nvPr>
            <p:ph type="sldNum" sz="quarter" idx="12"/>
          </p:nvPr>
        </p:nvSpPr>
        <p:spPr/>
        <p:txBody>
          <a:bodyPr rtlCol="0"/>
          <a:lstStyle>
            <a:defPPr>
              <a:defRPr lang="pt-BR"/>
            </a:defPPr>
          </a:lstStyle>
          <a:p>
            <a:pPr rtl="0"/>
            <a:fld id="{48F63A3B-78C7-47BE-AE5E-E10140E04643}" type="slidenum">
              <a:rPr lang="pt-BR" dirty="0"/>
              <a:t>‹nº›</a:t>
            </a:fld>
            <a:endParaRPr lang="pt-BR" dirty="0"/>
          </a:p>
        </p:txBody>
      </p:sp>
      <p:sp>
        <p:nvSpPr>
          <p:cNvPr id="18" name="Títu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pt-BR"/>
            </a:lvl1pPr>
          </a:lstStyle>
          <a:p>
            <a:pPr rtl="0"/>
            <a:r>
              <a:rPr lang="pt-BR"/>
              <a:t>Clique para editar o título Mestre</a:t>
            </a:r>
          </a:p>
        </p:txBody>
      </p:sp>
      <p:sp>
        <p:nvSpPr>
          <p:cNvPr id="19" name="Espaço Reservado para Conteúd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pt-BR" sz="1500"/>
            </a:lvl1pPr>
            <a:lvl2pPr>
              <a:defRPr lang="pt-BR" sz="1300"/>
            </a:lvl2pPr>
            <a:lvl3pPr>
              <a:defRPr lang="pt-BR" sz="12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20" name="Espaço Reservado para Conteúd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pt-BR" sz="1500"/>
            </a:lvl1pPr>
            <a:lvl2pPr>
              <a:defRPr lang="pt-BR" sz="1300"/>
            </a:lvl2pPr>
            <a:lvl3pPr>
              <a:defRPr lang="pt-BR" sz="12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7" name="Forma Livre: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9" name="Forma livre: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title"/>
          </p:nvPr>
        </p:nvSpPr>
        <p:spPr/>
        <p:txBody>
          <a:bodyPr rtlCol="0"/>
          <a:lstStyle>
            <a:defPPr>
              <a:defRPr lang="pt-BR"/>
            </a:defPPr>
          </a:lstStyle>
          <a:p>
            <a:pPr rtl="0"/>
            <a:r>
              <a:rPr lang="pt-BR"/>
              <a:t>Clique para editar o título Mestre</a:t>
            </a:r>
            <a:endParaRPr lang="pt-BR" dirty="0"/>
          </a:p>
        </p:txBody>
      </p:sp>
      <p:sp>
        <p:nvSpPr>
          <p:cNvPr id="4" name="Espaço Reservado para Rodapé 3"/>
          <p:cNvSpPr>
            <a:spLocks noGrp="1"/>
          </p:cNvSpPr>
          <p:nvPr>
            <p:ph type="ftr" sz="quarter" idx="11"/>
          </p:nvPr>
        </p:nvSpPr>
        <p:spPr/>
        <p:txBody>
          <a:bodyPr rtlCol="0"/>
          <a:lstStyle>
            <a:defPPr>
              <a:defRPr lang="pt-BR"/>
            </a:defPPr>
          </a:lstStyle>
          <a:p>
            <a:pPr rtl="0"/>
            <a:r>
              <a:rPr lang="pt-BR"/>
              <a:t>Título da apresentação</a:t>
            </a:r>
            <a:endParaRPr lang="pt-BR" dirty="0"/>
          </a:p>
        </p:txBody>
      </p:sp>
      <p:sp>
        <p:nvSpPr>
          <p:cNvPr id="5" name="Espaço Reservado para o Número do Slide 4"/>
          <p:cNvSpPr>
            <a:spLocks noGrp="1"/>
          </p:cNvSpPr>
          <p:nvPr>
            <p:ph type="sldNum" sz="quarter" idx="12"/>
          </p:nvPr>
        </p:nvSpPr>
        <p:spPr/>
        <p:txBody>
          <a:bodyPr rtlCol="0"/>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6" name="Forma livre: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8" name="Forma livre: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3" name="Espaço Reservado para Rodapé 2"/>
          <p:cNvSpPr>
            <a:spLocks noGrp="1"/>
          </p:cNvSpPr>
          <p:nvPr>
            <p:ph type="ftr" sz="quarter" idx="11"/>
          </p:nvPr>
        </p:nvSpPr>
        <p:spPr/>
        <p:txBody>
          <a:bodyPr rtlCol="0"/>
          <a:lstStyle>
            <a:defPPr>
              <a:defRPr lang="pt-BR"/>
            </a:defPPr>
          </a:lstStyle>
          <a:p>
            <a:pPr rtl="0"/>
            <a:r>
              <a:rPr lang="pt-BR"/>
              <a:t>Título da apresentação</a:t>
            </a:r>
            <a:endParaRPr lang="pt-BR" dirty="0"/>
          </a:p>
        </p:txBody>
      </p:sp>
      <p:sp>
        <p:nvSpPr>
          <p:cNvPr id="4" name="Espaço Reservado para o Número do Slide 3"/>
          <p:cNvSpPr>
            <a:spLocks noGrp="1"/>
          </p:cNvSpPr>
          <p:nvPr>
            <p:ph type="sldNum" sz="quarter" idx="12"/>
          </p:nvPr>
        </p:nvSpPr>
        <p:spPr/>
        <p:txBody>
          <a:bodyPr rtlCol="0"/>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1" name="Forma livre: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title"/>
          </p:nvPr>
        </p:nvSpPr>
        <p:spPr>
          <a:xfrm>
            <a:off x="839788" y="457200"/>
            <a:ext cx="3932237" cy="1600200"/>
          </a:xfrm>
        </p:spPr>
        <p:txBody>
          <a:bodyPr rtlCol="0" anchor="b"/>
          <a:lstStyle>
            <a:lvl1pPr>
              <a:defRPr lang="pt-BR" sz="3200"/>
            </a:lvl1pPr>
          </a:lstStyle>
          <a:p>
            <a:pPr rtl="0"/>
            <a:r>
              <a:rPr lang="pt-BR"/>
              <a:t>Clique para editar o título Mestre</a:t>
            </a:r>
            <a:endParaRPr lang="pt-BR" dirty="0"/>
          </a:p>
        </p:txBody>
      </p:sp>
      <p:sp>
        <p:nvSpPr>
          <p:cNvPr id="3" name="Espaço Reservado para Conteúdo 2"/>
          <p:cNvSpPr>
            <a:spLocks noGrp="1"/>
          </p:cNvSpPr>
          <p:nvPr>
            <p:ph idx="1"/>
          </p:nvPr>
        </p:nvSpPr>
        <p:spPr>
          <a:xfrm>
            <a:off x="5183188" y="987425"/>
            <a:ext cx="6172200" cy="4873625"/>
          </a:xfrm>
        </p:spPr>
        <p:txBody>
          <a:bodyPr rtlCol="0"/>
          <a:lstStyle>
            <a:lvl1pPr>
              <a:defRPr lang="pt-BR" sz="3200"/>
            </a:lvl1pPr>
            <a:lvl2pPr>
              <a:defRPr lang="pt-BR" sz="2800"/>
            </a:lvl2pPr>
            <a:lvl3pPr>
              <a:defRPr lang="pt-BR" sz="2400"/>
            </a:lvl3pPr>
            <a:lvl4pPr>
              <a:defRPr lang="pt-BR" sz="2000"/>
            </a:lvl4pPr>
            <a:lvl5pPr>
              <a:defRPr lang="pt-BR" sz="2000"/>
            </a:lvl5pPr>
            <a:lvl6pPr>
              <a:defRPr lang="pt-BR" sz="2000"/>
            </a:lvl6pPr>
            <a:lvl7pPr>
              <a:defRPr lang="pt-BR" sz="2000"/>
            </a:lvl7pPr>
            <a:lvl8pPr>
              <a:defRPr lang="pt-BR" sz="2000"/>
            </a:lvl8pPr>
            <a:lvl9pPr>
              <a:defRPr lang="pt-BR" sz="20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Texto 3"/>
          <p:cNvSpPr>
            <a:spLocks noGrp="1"/>
          </p:cNvSpPr>
          <p:nvPr>
            <p:ph type="body" sz="half" idx="2"/>
          </p:nvPr>
        </p:nvSpPr>
        <p:spPr>
          <a:xfrm>
            <a:off x="839788" y="2057400"/>
            <a:ext cx="3932237" cy="3811588"/>
          </a:xfrm>
        </p:spPr>
        <p:txBody>
          <a:bodyPr rtlCol="0"/>
          <a:lstStyle>
            <a:lvl1pPr marL="0" indent="0">
              <a:buNone/>
              <a:defRPr lang="pt-BR" sz="1600"/>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a:t>Clique para editar os estilos de texto Mestres</a:t>
            </a:r>
          </a:p>
        </p:txBody>
      </p:sp>
      <p:sp>
        <p:nvSpPr>
          <p:cNvPr id="6" name="Espaço Reservado para Rodapé 5"/>
          <p:cNvSpPr>
            <a:spLocks noGrp="1"/>
          </p:cNvSpPr>
          <p:nvPr>
            <p:ph type="ftr" sz="quarter" idx="11"/>
          </p:nvPr>
        </p:nvSpPr>
        <p:spPr/>
        <p:txBody>
          <a:bodyPr rtlCol="0"/>
          <a:lstStyle>
            <a:defPPr>
              <a:defRPr lang="pt-BR"/>
            </a:defPPr>
          </a:lstStyle>
          <a:p>
            <a:pPr rtl="0"/>
            <a:r>
              <a:rPr lang="pt-BR"/>
              <a:t>Título da apresentação</a:t>
            </a:r>
            <a:endParaRPr lang="pt-BR" dirty="0"/>
          </a:p>
        </p:txBody>
      </p:sp>
      <p:sp>
        <p:nvSpPr>
          <p:cNvPr id="7" name="Espaço Reservado para o Número do Slide 6"/>
          <p:cNvSpPr>
            <a:spLocks noGrp="1"/>
          </p:cNvSpPr>
          <p:nvPr>
            <p:ph type="sldNum" sz="quarter" idx="12"/>
          </p:nvPr>
        </p:nvSpPr>
        <p:spPr/>
        <p:txBody>
          <a:bodyPr rtlCol="0"/>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orma Liv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sp>
          <p:nvSpPr>
            <p:cNvPr id="8" name="Forma Liv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grpSp>
      <p:grpSp>
        <p:nvGrpSpPr>
          <p:cNvPr id="9" name="Gru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orma Liv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sp>
          <p:nvSpPr>
            <p:cNvPr id="11" name="Forma Liv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grpSp>
      <p:sp>
        <p:nvSpPr>
          <p:cNvPr id="14" name="Imagem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pt-BR"/>
            </a:defPPr>
          </a:lstStyle>
          <a:p>
            <a:pPr rtl="0"/>
            <a:endParaRPr lang="pt-BR" dirty="0"/>
          </a:p>
        </p:txBody>
      </p:sp>
      <p:sp>
        <p:nvSpPr>
          <p:cNvPr id="2" name="Títu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pt-BR"/>
            </a:lvl1pPr>
          </a:lstStyle>
          <a:p>
            <a:pPr rtl="0"/>
            <a:r>
              <a:rPr lang="pt-BR"/>
              <a:t>Clique para editar o título Mestre</a:t>
            </a:r>
          </a:p>
        </p:txBody>
      </p:sp>
      <p:sp>
        <p:nvSpPr>
          <p:cNvPr id="13" name="Espaço Reservado para Conteúd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pt-BR" sz="2400"/>
            </a:lvl1pPr>
            <a:lvl2pPr marL="347472">
              <a:lnSpc>
                <a:spcPct val="150000"/>
              </a:lnSpc>
              <a:spcBef>
                <a:spcPts val="0"/>
              </a:spcBef>
              <a:defRPr lang="pt-BR" sz="2000"/>
            </a:lvl2pPr>
            <a:lvl3pPr marL="685800">
              <a:lnSpc>
                <a:spcPct val="150000"/>
              </a:lnSpc>
              <a:spcBef>
                <a:spcPts val="0"/>
              </a:spcBef>
              <a:defRPr lang="pt-BR" sz="1800"/>
            </a:lvl3pPr>
          </a:lstStyle>
          <a:p>
            <a:pPr lvl="0" rtl="0"/>
            <a:r>
              <a:rPr lang="pt-BR"/>
              <a:t>Clique para editar os estilos de texto Mestres</a:t>
            </a:r>
          </a:p>
          <a:p>
            <a:pPr lvl="1" rtl="0"/>
            <a:r>
              <a:rPr lang="pt-BR"/>
              <a:t>Segundo nível</a:t>
            </a:r>
          </a:p>
          <a:p>
            <a:pPr lvl="2" rtl="0"/>
            <a:r>
              <a:rPr lang="pt-BR"/>
              <a:t>Terceiro nível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1" name="Forma livre: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title"/>
          </p:nvPr>
        </p:nvSpPr>
        <p:spPr>
          <a:xfrm>
            <a:off x="839788" y="457200"/>
            <a:ext cx="3932237" cy="1600200"/>
          </a:xfrm>
        </p:spPr>
        <p:txBody>
          <a:bodyPr rtlCol="0" anchor="b"/>
          <a:lstStyle>
            <a:lvl1pPr>
              <a:defRPr lang="pt-BR" sz="3200"/>
            </a:lvl1pPr>
          </a:lstStyle>
          <a:p>
            <a:pPr rtl="0"/>
            <a:r>
              <a:rPr lang="pt-BR"/>
              <a:t>Clique para editar o título Mestre</a:t>
            </a:r>
            <a:endParaRPr lang="pt-BR" dirty="0"/>
          </a:p>
        </p:txBody>
      </p:sp>
      <p:sp>
        <p:nvSpPr>
          <p:cNvPr id="3" name="Espaço Reservado para Imagem 2"/>
          <p:cNvSpPr>
            <a:spLocks noGrp="1" noChangeAspect="1"/>
          </p:cNvSpPr>
          <p:nvPr>
            <p:ph type="pic" idx="1"/>
          </p:nvPr>
        </p:nvSpPr>
        <p:spPr>
          <a:xfrm>
            <a:off x="5183188" y="987425"/>
            <a:ext cx="6172200" cy="4873625"/>
          </a:xfrm>
        </p:spPr>
        <p:txBody>
          <a:bodyPr rtlCol="0" anchor="t"/>
          <a:lstStyle>
            <a:lvl1pPr marL="0" indent="0">
              <a:buNone/>
              <a:defRPr lang="pt-BR" sz="3200"/>
            </a:lvl1pPr>
            <a:lvl2pPr marL="457200" indent="0">
              <a:buNone/>
              <a:defRPr lang="pt-BR" sz="2800"/>
            </a:lvl2pPr>
            <a:lvl3pPr marL="914400" indent="0">
              <a:buNone/>
              <a:defRPr lang="pt-BR" sz="2400"/>
            </a:lvl3pPr>
            <a:lvl4pPr marL="1371600" indent="0">
              <a:buNone/>
              <a:defRPr lang="pt-BR" sz="2000"/>
            </a:lvl4pPr>
            <a:lvl5pPr marL="1828800" indent="0">
              <a:buNone/>
              <a:defRPr lang="pt-BR" sz="2000"/>
            </a:lvl5pPr>
            <a:lvl6pPr marL="2286000" indent="0">
              <a:buNone/>
              <a:defRPr lang="pt-BR" sz="2000"/>
            </a:lvl6pPr>
            <a:lvl7pPr marL="2743200" indent="0">
              <a:buNone/>
              <a:defRPr lang="pt-BR" sz="2000"/>
            </a:lvl7pPr>
            <a:lvl8pPr marL="3200400" indent="0">
              <a:buNone/>
              <a:defRPr lang="pt-BR" sz="2000"/>
            </a:lvl8pPr>
            <a:lvl9pPr marL="3657600" indent="0">
              <a:buNone/>
              <a:defRPr lang="pt-BR" sz="2000"/>
            </a:lvl9pPr>
          </a:lstStyle>
          <a:p>
            <a:pPr rtl="0"/>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rtlCol="0"/>
          <a:lstStyle>
            <a:lvl1pPr marL="0" indent="0">
              <a:buNone/>
              <a:defRPr lang="pt-BR" sz="1600"/>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a:t>Clique para editar os estilos de texto Mestres</a:t>
            </a:r>
          </a:p>
        </p:txBody>
      </p:sp>
      <p:sp>
        <p:nvSpPr>
          <p:cNvPr id="6" name="Espaço Reservado para Rodapé 5"/>
          <p:cNvSpPr>
            <a:spLocks noGrp="1"/>
          </p:cNvSpPr>
          <p:nvPr>
            <p:ph type="ftr" sz="quarter" idx="11"/>
          </p:nvPr>
        </p:nvSpPr>
        <p:spPr/>
        <p:txBody>
          <a:bodyPr rtlCol="0"/>
          <a:lstStyle>
            <a:defPPr>
              <a:defRPr lang="pt-BR"/>
            </a:defPPr>
          </a:lstStyle>
          <a:p>
            <a:pPr rtl="0"/>
            <a:r>
              <a:rPr lang="pt-BR"/>
              <a:t>Título da apresentação</a:t>
            </a:r>
            <a:endParaRPr lang="pt-BR" dirty="0"/>
          </a:p>
        </p:txBody>
      </p:sp>
      <p:sp>
        <p:nvSpPr>
          <p:cNvPr id="7" name="Espaço Reservado para o Número do Slide 6"/>
          <p:cNvSpPr>
            <a:spLocks noGrp="1"/>
          </p:cNvSpPr>
          <p:nvPr>
            <p:ph type="sldNum" sz="quarter" idx="12"/>
          </p:nvPr>
        </p:nvSpPr>
        <p:spPr/>
        <p:txBody>
          <a:bodyPr rtlCol="0"/>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ção">
    <p:spTree>
      <p:nvGrpSpPr>
        <p:cNvPr id="1" name=""/>
        <p:cNvGrpSpPr/>
        <p:nvPr/>
      </p:nvGrpSpPr>
      <p:grpSpPr>
        <a:xfrm>
          <a:off x="0" y="0"/>
          <a:ext cx="0" cy="0"/>
          <a:chOff x="0" y="0"/>
          <a:chExt cx="0" cy="0"/>
        </a:xfrm>
      </p:grpSpPr>
      <p:sp>
        <p:nvSpPr>
          <p:cNvPr id="23" name="Forma livre: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20" name="Forma livre: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14" name="Forma livre: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userDrawn="1">
            <p:ph type="title"/>
          </p:nvPr>
        </p:nvSpPr>
        <p:spPr>
          <a:xfrm>
            <a:off x="4224528" y="2276856"/>
            <a:ext cx="6766560" cy="768096"/>
          </a:xfrm>
        </p:spPr>
        <p:txBody>
          <a:bodyPr rtlCol="0">
            <a:noAutofit/>
          </a:bodyPr>
          <a:lstStyle>
            <a:lvl1pPr algn="l">
              <a:lnSpc>
                <a:spcPct val="100000"/>
              </a:lnSpc>
              <a:defRPr lang="pt-BR" b="1"/>
            </a:lvl1pPr>
          </a:lstStyle>
          <a:p>
            <a:pPr rtl="0"/>
            <a:r>
              <a:rPr lang="pt-BR"/>
              <a:t>Clique para editar o título Mestre</a:t>
            </a:r>
          </a:p>
        </p:txBody>
      </p:sp>
      <p:sp>
        <p:nvSpPr>
          <p:cNvPr id="3" name="Espaço Reservado para Conteúdo 2"/>
          <p:cNvSpPr>
            <a:spLocks noGrp="1"/>
          </p:cNvSpPr>
          <p:nvPr userDrawn="1">
            <p:ph idx="1"/>
          </p:nvPr>
        </p:nvSpPr>
        <p:spPr>
          <a:xfrm>
            <a:off x="4224528" y="3222752"/>
            <a:ext cx="6766560" cy="2700528"/>
          </a:xfrm>
        </p:spPr>
        <p:txBody>
          <a:bodyPr rtlCol="0">
            <a:noAutofit/>
          </a:bodyPr>
          <a:lstStyle>
            <a:lvl1pPr marL="0" indent="0">
              <a:buNone/>
              <a:defRPr lang="pt-BR" sz="1500"/>
            </a:lvl1pPr>
            <a:lvl2pPr>
              <a:defRPr lang="pt-BR" sz="1500"/>
            </a:lvl2pPr>
            <a:lvl3pPr>
              <a:defRPr lang="pt-BR" sz="1500"/>
            </a:lvl3pPr>
            <a:lvl4pPr>
              <a:defRPr lang="pt-BR" sz="1500"/>
            </a:lvl4pPr>
            <a:lvl5pPr>
              <a:defRPr lang="pt-BR" sz="15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5" name="Espaço Reservado para Rodapé 4"/>
          <p:cNvSpPr>
            <a:spLocks noGrp="1"/>
          </p:cNvSpPr>
          <p:nvPr userDrawn="1">
            <p:ph type="ftr" sz="quarter" idx="11"/>
          </p:nvPr>
        </p:nvSpPr>
        <p:spPr>
          <a:xfrm>
            <a:off x="4224528" y="457200"/>
            <a:ext cx="3200400" cy="274320"/>
          </a:xfrm>
        </p:spPr>
        <p:txBody>
          <a:bodyPr rtlCol="0">
            <a:noAutofit/>
          </a:bodyPr>
          <a:lstStyle>
            <a:defPPr>
              <a:defRPr lang="pt-BR"/>
            </a:defPPr>
          </a:lstStyle>
          <a:p>
            <a:pPr rtl="0"/>
            <a:r>
              <a:rPr lang="pt-BR"/>
              <a:t>Título da apresentação</a:t>
            </a:r>
            <a:endParaRPr lang="pt-BR" dirty="0"/>
          </a:p>
        </p:txBody>
      </p:sp>
      <p:sp>
        <p:nvSpPr>
          <p:cNvPr id="6" name="Espaço Reservado para o Número do Slide 5"/>
          <p:cNvSpPr>
            <a:spLocks noGrp="1"/>
          </p:cNvSpPr>
          <p:nvPr userDrawn="1">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
        <p:nvSpPr>
          <p:cNvPr id="17" name="Forma livre: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4" name="Forma livre: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46" name="Forma livre: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43" name="Forma livre: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49" name="Forma livre: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40" name="Forma Livre: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lvl="0" rtl="0"/>
            <a:endParaRPr lang="pt-BR" dirty="0">
              <a:solidFill>
                <a:schemeClr val="tx1"/>
              </a:solidFill>
            </a:endParaRPr>
          </a:p>
        </p:txBody>
      </p:sp>
      <p:sp>
        <p:nvSpPr>
          <p:cNvPr id="37" name="Forma livre: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stStyle>
          <a:p>
            <a:pPr lvl="0" algn="ctr" rtl="0"/>
            <a:endParaRPr lang="pt-BR" dirty="0"/>
          </a:p>
        </p:txBody>
      </p:sp>
      <p:sp>
        <p:nvSpPr>
          <p:cNvPr id="2" name="Título 1"/>
          <p:cNvSpPr>
            <a:spLocks noGrp="1"/>
          </p:cNvSpPr>
          <p:nvPr>
            <p:ph type="title"/>
          </p:nvPr>
        </p:nvSpPr>
        <p:spPr>
          <a:xfrm>
            <a:off x="2895600" y="3776472"/>
            <a:ext cx="6400800" cy="768096"/>
          </a:xfrm>
        </p:spPr>
        <p:txBody>
          <a:bodyPr rtlCol="0" anchor="t">
            <a:noAutofit/>
          </a:bodyPr>
          <a:lstStyle>
            <a:lvl1pPr>
              <a:lnSpc>
                <a:spcPct val="100000"/>
              </a:lnSpc>
              <a:defRPr lang="pt-BR" sz="4400"/>
            </a:lvl1pPr>
          </a:lstStyle>
          <a:p>
            <a:pPr rtl="0"/>
            <a:r>
              <a:rPr lang="pt-BR"/>
              <a:t>Clique para editar o título Mestre</a:t>
            </a:r>
          </a:p>
        </p:txBody>
      </p:sp>
      <p:sp>
        <p:nvSpPr>
          <p:cNvPr id="3" name="Espaço Reservado para Tex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pt-BR" sz="2400">
                <a:solidFill>
                  <a:schemeClr val="accent6"/>
                </a:solidFill>
              </a:defRPr>
            </a:lvl1pPr>
            <a:lvl2pPr marL="457200" indent="0">
              <a:buNone/>
              <a:defRPr lang="pt-BR" sz="2000">
                <a:solidFill>
                  <a:schemeClr val="tx1">
                    <a:tint val="75000"/>
                  </a:schemeClr>
                </a:solidFill>
              </a:defRPr>
            </a:lvl2pPr>
            <a:lvl3pPr marL="914400" indent="0">
              <a:buNone/>
              <a:defRPr lang="pt-BR" sz="1800">
                <a:solidFill>
                  <a:schemeClr val="tx1">
                    <a:tint val="75000"/>
                  </a:schemeClr>
                </a:solidFill>
              </a:defRPr>
            </a:lvl3pPr>
            <a:lvl4pPr marL="1371600" indent="0">
              <a:buNone/>
              <a:defRPr lang="pt-BR" sz="1600">
                <a:solidFill>
                  <a:schemeClr val="tx1">
                    <a:tint val="75000"/>
                  </a:schemeClr>
                </a:solidFill>
              </a:defRPr>
            </a:lvl4pPr>
            <a:lvl5pPr marL="1828800" indent="0">
              <a:buNone/>
              <a:defRPr lang="pt-BR" sz="1600">
                <a:solidFill>
                  <a:schemeClr val="tx1">
                    <a:tint val="75000"/>
                  </a:schemeClr>
                </a:solidFill>
              </a:defRPr>
            </a:lvl5pPr>
            <a:lvl6pPr marL="2286000" indent="0">
              <a:buNone/>
              <a:defRPr lang="pt-BR" sz="1600">
                <a:solidFill>
                  <a:schemeClr val="tx1">
                    <a:tint val="75000"/>
                  </a:schemeClr>
                </a:solidFill>
              </a:defRPr>
            </a:lvl6pPr>
            <a:lvl7pPr marL="2743200" indent="0">
              <a:buNone/>
              <a:defRPr lang="pt-BR" sz="1600">
                <a:solidFill>
                  <a:schemeClr val="tx1">
                    <a:tint val="75000"/>
                  </a:schemeClr>
                </a:solidFill>
              </a:defRPr>
            </a:lvl7pPr>
            <a:lvl8pPr marL="3200400" indent="0">
              <a:buNone/>
              <a:defRPr lang="pt-BR" sz="1600">
                <a:solidFill>
                  <a:schemeClr val="tx1">
                    <a:tint val="75000"/>
                  </a:schemeClr>
                </a:solidFill>
              </a:defRPr>
            </a:lvl8pPr>
            <a:lvl9pPr marL="3657600" indent="0">
              <a:buNone/>
              <a:defRPr lang="pt-BR" sz="1600">
                <a:solidFill>
                  <a:schemeClr val="tx1">
                    <a:tint val="75000"/>
                  </a:schemeClr>
                </a:solidFill>
              </a:defRPr>
            </a:lvl9pPr>
          </a:lstStyle>
          <a:p>
            <a:pPr lvl="0" rtl="0"/>
            <a:r>
              <a:rPr lang="pt-BR"/>
              <a:t>Clique para editar os estilos de texto Mestres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Gráfico">
    <p:spTree>
      <p:nvGrpSpPr>
        <p:cNvPr id="1" name=""/>
        <p:cNvGrpSpPr/>
        <p:nvPr/>
      </p:nvGrpSpPr>
      <p:grpSpPr>
        <a:xfrm>
          <a:off x="0" y="0"/>
          <a:ext cx="0" cy="0"/>
          <a:chOff x="0" y="0"/>
          <a:chExt cx="0" cy="0"/>
        </a:xfrm>
      </p:grpSpPr>
      <p:sp>
        <p:nvSpPr>
          <p:cNvPr id="30" name="Forma livre: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title"/>
          </p:nvPr>
        </p:nvSpPr>
        <p:spPr/>
        <p:txBody>
          <a:bodyPr rtlCol="0">
            <a:noAutofit/>
          </a:bodyPr>
          <a:lstStyle>
            <a:lvl1pPr>
              <a:lnSpc>
                <a:spcPct val="100000"/>
              </a:lnSpc>
              <a:defRPr lang="pt-BR"/>
            </a:lvl1pPr>
          </a:lstStyle>
          <a:p>
            <a:pPr rtl="0"/>
            <a:r>
              <a:rPr lang="pt-BR"/>
              <a:t>Clique para editar o título Mestre</a:t>
            </a:r>
          </a:p>
        </p:txBody>
      </p:sp>
      <p:sp>
        <p:nvSpPr>
          <p:cNvPr id="3" name="Espaço Reservado para Conteúdo 2"/>
          <p:cNvSpPr>
            <a:spLocks noGrp="1"/>
          </p:cNvSpPr>
          <p:nvPr>
            <p:ph sz="half" idx="1"/>
          </p:nvPr>
        </p:nvSpPr>
        <p:spPr>
          <a:xfrm>
            <a:off x="539496" y="2103120"/>
            <a:ext cx="11119104" cy="4434840"/>
          </a:xfrm>
        </p:spPr>
        <p:txBody>
          <a:bodyPr rtlCol="0">
            <a:noAutofit/>
          </a:bodyPr>
          <a:lstStyle>
            <a:lvl1pPr>
              <a:defRPr lang="pt-BR" sz="1800"/>
            </a:lvl1pPr>
            <a:lvl2pPr>
              <a:defRPr lang="pt-BR" sz="1600"/>
            </a:lvl2pPr>
            <a:lvl3pPr>
              <a:defRPr lang="pt-BR" sz="14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 name="Espaço Reservado para Rodapé 5"/>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7" name="Espaço Reservado para o Número do Slide 6"/>
          <p:cNvSpPr>
            <a:spLocks noGrp="1"/>
          </p:cNvSpPr>
          <p:nvPr>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Tabela">
    <p:spTree>
      <p:nvGrpSpPr>
        <p:cNvPr id="1" name=""/>
        <p:cNvGrpSpPr/>
        <p:nvPr/>
      </p:nvGrpSpPr>
      <p:grpSpPr>
        <a:xfrm>
          <a:off x="0" y="0"/>
          <a:ext cx="0" cy="0"/>
          <a:chOff x="0" y="0"/>
          <a:chExt cx="0" cy="0"/>
        </a:xfrm>
      </p:grpSpPr>
      <p:sp>
        <p:nvSpPr>
          <p:cNvPr id="28" name="Forma livre: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pt-BR"/>
            </a:defPPr>
          </a:lstStyle>
          <a:p>
            <a:pPr lvl="0" rtl="0"/>
            <a:endParaRPr lang="pt-BR" dirty="0">
              <a:solidFill>
                <a:schemeClr val="tx1"/>
              </a:solidFill>
            </a:endParaRPr>
          </a:p>
        </p:txBody>
      </p:sp>
      <p:sp>
        <p:nvSpPr>
          <p:cNvPr id="2" name="Título 1"/>
          <p:cNvSpPr>
            <a:spLocks noGrp="1"/>
          </p:cNvSpPr>
          <p:nvPr>
            <p:ph type="title"/>
          </p:nvPr>
        </p:nvSpPr>
        <p:spPr/>
        <p:txBody>
          <a:bodyPr rtlCol="0">
            <a:noAutofit/>
          </a:bodyPr>
          <a:lstStyle>
            <a:lvl1pPr>
              <a:lnSpc>
                <a:spcPct val="100000"/>
              </a:lnSpc>
              <a:defRPr lang="pt-BR"/>
            </a:lvl1pPr>
          </a:lstStyle>
          <a:p>
            <a:pPr rtl="0"/>
            <a:r>
              <a:rPr lang="pt-BR"/>
              <a:t>Clique para editar o título Mestre</a:t>
            </a:r>
            <a:endParaRPr lang="pt-BR" dirty="0"/>
          </a:p>
        </p:txBody>
      </p:sp>
      <p:sp>
        <p:nvSpPr>
          <p:cNvPr id="3" name="Espaço Reservado para Conteúdo 2"/>
          <p:cNvSpPr>
            <a:spLocks noGrp="1"/>
          </p:cNvSpPr>
          <p:nvPr>
            <p:ph sz="half" idx="1"/>
          </p:nvPr>
        </p:nvSpPr>
        <p:spPr>
          <a:xfrm>
            <a:off x="755904" y="2825496"/>
            <a:ext cx="10680192" cy="2834640"/>
          </a:xfrm>
        </p:spPr>
        <p:txBody>
          <a:bodyPr rtlCol="0">
            <a:noAutofit/>
          </a:bodyPr>
          <a:lstStyle>
            <a:lvl1pPr>
              <a:defRPr lang="pt-BR" sz="1800"/>
            </a:lvl1pPr>
            <a:lvl2pPr>
              <a:defRPr lang="pt-BR" sz="1600"/>
            </a:lvl2pPr>
            <a:lvl3pPr>
              <a:defRPr lang="pt-BR" sz="1400"/>
            </a:lvl3pPr>
            <a:lvl4pPr>
              <a:defRPr lang="pt-BR" sz="1200"/>
            </a:lvl4pPr>
            <a:lvl5pPr>
              <a:defRPr lang="pt-BR" sz="12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6" name="Espaço Reservado para Rodapé 5"/>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7" name="Espaço Reservado para o Número do Slide 6"/>
          <p:cNvSpPr>
            <a:spLocks noGrp="1"/>
          </p:cNvSpPr>
          <p:nvPr>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sp>
        <p:nvSpPr>
          <p:cNvPr id="2" name="Títu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pt-BR" sz="3300" b="1">
                <a:latin typeface="Arial" panose="020B0604020202020204" pitchFamily="34" charset="0"/>
                <a:cs typeface="Arial" panose="020B0604020202020204" pitchFamily="34" charset="0"/>
              </a:defRPr>
            </a:lvl1pPr>
          </a:lstStyle>
          <a:p>
            <a:pPr rtl="0"/>
            <a:r>
              <a:rPr lang="pt-BR"/>
              <a:t>Clique para editar o título Mestre</a:t>
            </a:r>
          </a:p>
        </p:txBody>
      </p:sp>
      <p:sp>
        <p:nvSpPr>
          <p:cNvPr id="57" name="Espaço Reservado para Tex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pt-BR" sz="10000" b="1"/>
            </a:lvl1pPr>
          </a:lstStyle>
          <a:p>
            <a:pPr lvl="0" rtl="0"/>
            <a:r>
              <a:rPr lang="pt-BR"/>
              <a:t>“</a:t>
            </a:r>
          </a:p>
        </p:txBody>
      </p:sp>
      <p:sp>
        <p:nvSpPr>
          <p:cNvPr id="55" name="Espaço Reservado para Tex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pt-BR" sz="2400"/>
            </a:lvl1pPr>
          </a:lstStyle>
          <a:p>
            <a:pPr lvl="0" rtl="0"/>
            <a:r>
              <a:rPr lang="pt-BR"/>
              <a:t>Clique para editar os estilos de texto Mestres</a:t>
            </a:r>
          </a:p>
        </p:txBody>
      </p:sp>
      <p:sp>
        <p:nvSpPr>
          <p:cNvPr id="56" name="Espaço Reservado para Tex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pt-BR" sz="10000" b="1"/>
            </a:lvl1pPr>
          </a:lstStyle>
          <a:p>
            <a:pPr lvl="0" rtl="0"/>
            <a:r>
              <a:rPr lang="pt-BR"/>
              <a:t>”</a:t>
            </a:r>
          </a:p>
        </p:txBody>
      </p:sp>
      <p:sp>
        <p:nvSpPr>
          <p:cNvPr id="32" name="Imagem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pt-BR"/>
            </a:defPPr>
          </a:lstStyle>
          <a:p>
            <a:pPr rtl="0"/>
            <a:endParaRPr lang="pt-BR" dirty="0"/>
          </a:p>
        </p:txBody>
      </p:sp>
      <p:sp>
        <p:nvSpPr>
          <p:cNvPr id="53" name="Forma livre: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pt-BR"/>
            </a:defPPr>
          </a:lstStyle>
          <a:p>
            <a:pPr rtl="0"/>
            <a:endParaRPr lang="pt-BR" dirty="0"/>
          </a:p>
        </p:txBody>
      </p:sp>
      <p:sp>
        <p:nvSpPr>
          <p:cNvPr id="33" name="Imagem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pt-BR"/>
            </a:defPPr>
          </a:lstStyle>
          <a:p>
            <a:pPr rtl="0"/>
            <a:endParaRPr lang="pt-BR" dirty="0"/>
          </a:p>
        </p:txBody>
      </p:sp>
      <p:sp>
        <p:nvSpPr>
          <p:cNvPr id="29" name="Forma Livre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sp>
        <p:nvSpPr>
          <p:cNvPr id="31" name="Forma Livre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pt-BR"/>
            </a:defPPr>
          </a:lstStyle>
          <a:p>
            <a:pPr rtl="0"/>
            <a:endParaRPr lang="pt-BR" dirty="0"/>
          </a:p>
        </p:txBody>
      </p:sp>
      <p:sp>
        <p:nvSpPr>
          <p:cNvPr id="6" name="Espaço Reservado para o Número do Slide 5"/>
          <p:cNvSpPr>
            <a:spLocks noGrp="1"/>
          </p:cNvSpPr>
          <p:nvPr>
            <p:ph type="sldNum" sz="quarter" idx="12"/>
          </p:nvPr>
        </p:nvSpPr>
        <p:spPr/>
        <p:txBody>
          <a:bodyPr rtlCol="0">
            <a:noAutofit/>
          </a:bodyPr>
          <a:lstStyle>
            <a:defPPr>
              <a:defRPr lang="pt-BR"/>
            </a:defPPr>
          </a:lstStyle>
          <a:p>
            <a:pPr rtl="0"/>
            <a:fld id="{48F63A3B-78C7-47BE-AE5E-E10140E04643}" type="slidenum">
              <a:rPr lang="pt-BR" dirty="0"/>
              <a:t>‹nº›</a:t>
            </a:fld>
            <a:endParaRPr lang="pt-BR"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e x4">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t-BR"/>
            </a:defPPr>
          </a:lstStyle>
          <a:p>
            <a:pPr algn="ctr" rtl="0"/>
            <a:endParaRPr lang="pt-BR" sz="450" dirty="0"/>
          </a:p>
        </p:txBody>
      </p:sp>
      <p:sp>
        <p:nvSpPr>
          <p:cNvPr id="2" name="Títu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pt-BR"/>
            </a:lvl1pPr>
          </a:lstStyle>
          <a:p>
            <a:pPr rtl="0"/>
            <a:r>
              <a:rPr lang="pt-BR"/>
              <a:t>Clique para editar o título Mestre</a:t>
            </a:r>
          </a:p>
        </p:txBody>
      </p:sp>
      <p:sp>
        <p:nvSpPr>
          <p:cNvPr id="4" name="Espaço Reservado para Rodapé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5" name="Espaço Reservado para o Número do Slide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pt-BR"/>
            </a:defPPr>
          </a:lstStyle>
          <a:p>
            <a:pPr rtl="0"/>
            <a:fld id="{48F63A3B-78C7-47BE-AE5E-E10140E04643}" type="slidenum">
              <a:rPr lang="pt-BR" smtClean="0"/>
              <a:pPr rtl="0"/>
              <a:t>‹nº›</a:t>
            </a:fld>
            <a:endParaRPr lang="pt-BR" dirty="0"/>
          </a:p>
        </p:txBody>
      </p:sp>
      <p:sp>
        <p:nvSpPr>
          <p:cNvPr id="17" name="Espaço Reservado para Imagem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19" name="Espaço Reservado para Tex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pt-BR" sz="1800" b="1" cap="all"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1" name="Espaço Reservado para Tex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pt-BR" sz="1400"/>
            </a:lvl1pPr>
          </a:lstStyle>
          <a:p>
            <a:pPr lvl="0" rtl="0"/>
            <a:r>
              <a:rPr lang="pt-BR"/>
              <a:t>Título</a:t>
            </a:r>
          </a:p>
        </p:txBody>
      </p:sp>
      <p:sp>
        <p:nvSpPr>
          <p:cNvPr id="23" name="Espaço Reservado para Imagem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2" name="Espaço Reservado para Tex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pt-BR" sz="1800" b="1" cap="all"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4" name="Espaço Reservado para Tex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pt-BR" sz="1400"/>
            </a:lvl1pPr>
          </a:lstStyle>
          <a:p>
            <a:pPr lvl="0" rtl="0"/>
            <a:r>
              <a:rPr lang="pt-BR"/>
              <a:t>Título</a:t>
            </a:r>
          </a:p>
        </p:txBody>
      </p:sp>
      <p:sp>
        <p:nvSpPr>
          <p:cNvPr id="26" name="Espaço Reservado para Imagem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5" name="Espaço Reservado para Tex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pt-BR" sz="1800" b="1" cap="all"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7" name="Espaço Reservado para Tex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pt-BR" sz="1400"/>
            </a:lvl1pPr>
          </a:lstStyle>
          <a:p>
            <a:pPr lvl="0" rtl="0"/>
            <a:r>
              <a:rPr lang="pt-BR"/>
              <a:t>Título</a:t>
            </a:r>
          </a:p>
        </p:txBody>
      </p:sp>
      <p:sp>
        <p:nvSpPr>
          <p:cNvPr id="29" name="Espaço Reservado para Imagem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8" name="Espaço Reservado para Tex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pt-BR" sz="1800" b="1" cap="all"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30" name="Espaço Reservado para Tex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pt-BR" sz="1400"/>
            </a:lvl1pPr>
          </a:lstStyle>
          <a:p>
            <a:pPr lvl="0" rtl="0"/>
            <a:r>
              <a:rPr lang="pt-BR"/>
              <a:t>Título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quipe x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pt-BR"/>
            </a:lvl1pPr>
          </a:lstStyle>
          <a:p>
            <a:pPr rtl="0"/>
            <a:r>
              <a:rPr lang="pt-BR"/>
              <a:t>Clique para editar o título Mestre</a:t>
            </a:r>
          </a:p>
        </p:txBody>
      </p:sp>
      <p:sp>
        <p:nvSpPr>
          <p:cNvPr id="4" name="Espaço Reservado para Rodapé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pt-BR"/>
            </a:defPPr>
          </a:lstStyle>
          <a:p>
            <a:pPr rtl="0"/>
            <a:r>
              <a:rPr lang="pt-BR"/>
              <a:t>Título da apresentação</a:t>
            </a:r>
            <a:endParaRPr lang="pt-BR" dirty="0"/>
          </a:p>
        </p:txBody>
      </p:sp>
      <p:sp>
        <p:nvSpPr>
          <p:cNvPr id="5" name="Espaço Reservado para o Número do Slide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pt-BR"/>
            </a:defPPr>
          </a:lstStyle>
          <a:p>
            <a:pPr rtl="0"/>
            <a:fld id="{48F63A3B-78C7-47BE-AE5E-E10140E04643}" type="slidenum">
              <a:rPr lang="pt-BR" smtClean="0"/>
              <a:pPr rtl="0"/>
              <a:t>‹nº›</a:t>
            </a:fld>
            <a:endParaRPr lang="pt-BR" dirty="0"/>
          </a:p>
        </p:txBody>
      </p:sp>
      <p:sp>
        <p:nvSpPr>
          <p:cNvPr id="17" name="Espaço Reservado para Imagem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19" name="Espaço Reservado para Tex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1" name="Espaço Reservado para Tex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10" name="Espaço Reservado para Imagem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14" name="Espaço Reservado para Tex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15" name="Espaço Reservado para Tex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23" name="Espaço Reservado para Imagem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2" name="Espaço Reservado para Tex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4" name="Espaço Reservado para Tex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11" name="Espaço Reservado para Imagem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16" name="Espaço Reservado para Tex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18" name="Espaço Reservado para Tex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26" name="Espaço Reservado para Imagem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5" name="Espaço Reservado para Tex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27" name="Espaço Reservado para Tex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12" name="Espaço Reservado para Imagem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0" name="Espaço Reservado para Tex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31" name="Espaço Reservado para Tex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29" name="Espaço Reservado para Imagem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28" name="Espaço Reservado para Tex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30" name="Espaço Reservado para Tex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pt-BR" sz="1200" spc="20" baseline="0"/>
            </a:lvl1pPr>
          </a:lstStyle>
          <a:p>
            <a:pPr lvl="0" rtl="0"/>
            <a:r>
              <a:rPr lang="pt-BR"/>
              <a:t>Título</a:t>
            </a:r>
          </a:p>
        </p:txBody>
      </p:sp>
      <p:sp>
        <p:nvSpPr>
          <p:cNvPr id="13" name="Espaço Reservado para Imagem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pt-BR" sz="1400"/>
            </a:lvl1pPr>
          </a:lstStyle>
          <a:p>
            <a:pPr rtl="0"/>
            <a:r>
              <a:rPr lang="pt-BR"/>
              <a:t>Clique no ícone para adicionar uma imagem</a:t>
            </a:r>
            <a:endParaRPr lang="pt-BR" dirty="0"/>
          </a:p>
        </p:txBody>
      </p:sp>
      <p:sp>
        <p:nvSpPr>
          <p:cNvPr id="32" name="Espaço Reservado para Tex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pt-BR" sz="1400" b="1" cap="all" spc="20" baseline="0">
                <a:solidFill>
                  <a:schemeClr val="accent6"/>
                </a:solidFill>
                <a:latin typeface="Arial" panose="020B0604020202020204" pitchFamily="34" charset="0"/>
                <a:cs typeface="Arial" panose="020B0604020202020204" pitchFamily="34" charset="0"/>
              </a:defRPr>
            </a:lvl1pPr>
          </a:lstStyle>
          <a:p>
            <a:pPr lvl="0" rtl="0"/>
            <a:r>
              <a:rPr lang="pt-BR"/>
              <a:t>Nome</a:t>
            </a:r>
          </a:p>
        </p:txBody>
      </p:sp>
      <p:sp>
        <p:nvSpPr>
          <p:cNvPr id="33" name="Espaço Reservado para Tex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pt-BR" sz="1200" spc="20" baseline="0"/>
            </a:lvl1pPr>
          </a:lstStyle>
          <a:p>
            <a:pPr lvl="0" rtl="0"/>
            <a:r>
              <a:rPr lang="pt-BR"/>
              <a:t>Título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pt-BR"/>
            </a:defPPr>
          </a:lstStyle>
          <a:p>
            <a:pPr rtl="0"/>
            <a:r>
              <a:rPr lang="pt-BR"/>
              <a:t>Clique para editar o estilo de título Mestre</a:t>
            </a:r>
          </a:p>
        </p:txBody>
      </p:sp>
      <p:sp>
        <p:nvSpPr>
          <p:cNvPr id="3" name="Espaço Reservado para Tex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pt-BR"/>
            </a:defP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p>
        </p:txBody>
      </p:sp>
      <p:sp>
        <p:nvSpPr>
          <p:cNvPr id="5" name="Espaço Reservado para Rodapé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pt-BR" sz="1200">
                <a:solidFill>
                  <a:schemeClr val="accent6"/>
                </a:solidFill>
                <a:latin typeface="Arial" panose="020B0604020202020204" pitchFamily="34" charset="0"/>
                <a:cs typeface="Arial" panose="020B0604020202020204" pitchFamily="34" charset="0"/>
              </a:defRPr>
            </a:lvl1pPr>
          </a:lstStyle>
          <a:p>
            <a:pPr rtl="0"/>
            <a:r>
              <a:rPr lang="pt-BR"/>
              <a:t>Título da apresentação</a:t>
            </a:r>
            <a:endParaRPr lang="pt-BR" dirty="0"/>
          </a:p>
        </p:txBody>
      </p:sp>
      <p:sp>
        <p:nvSpPr>
          <p:cNvPr id="6" name="Espaço Reservado para o Número do Slide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pt-BR"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pt-BR" smtClean="0"/>
              <a:pPr rtl="0"/>
              <a:t>‹nº›</a:t>
            </a:fld>
            <a:endParaRPr lang="pt-B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pt-B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pt-B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pt-B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pt-B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pt-B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pt-B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pt-BR" sz="1800" kern="1200">
          <a:solidFill>
            <a:schemeClr val="tx1"/>
          </a:solidFill>
          <a:latin typeface="+mn-lt"/>
          <a:ea typeface="+mn-ea"/>
          <a:cs typeface="+mn-cs"/>
        </a:defRPr>
      </a:lvl9pPr>
    </p:bodyStyle>
    <p:other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BE8FDE3-DBA4-6A04-C75D-E56FE92EF368}"/>
              </a:ext>
            </a:extLst>
          </p:cNvPr>
          <p:cNvSpPr>
            <a:spLocks noGrp="1"/>
          </p:cNvSpPr>
          <p:nvPr>
            <p:ph idx="1"/>
          </p:nvPr>
        </p:nvSpPr>
        <p:spPr>
          <a:xfrm>
            <a:off x="314325" y="2536869"/>
            <a:ext cx="11563349" cy="2817080"/>
          </a:xfrm>
        </p:spPr>
        <p:txBody>
          <a:bodyPr rtlCol="0"/>
          <a:lstStyle>
            <a:defPPr>
              <a:defRPr lang="pt-BR"/>
            </a:defPPr>
          </a:lstStyle>
          <a:p>
            <a:pPr rtl="0"/>
            <a:r>
              <a:rPr lang="pt-BR" sz="1600" dirty="0"/>
              <a:t>Atrofia da íris caracterizada por um estroma atrófico fino, midríase pupilar e extensa perda de pigmento da superfície da íris. A condição é de etiologia desconhecida, mas é possível a oclusão do círculo vascular maior da íris.</a:t>
            </a:r>
          </a:p>
          <a:p>
            <a:pPr rtl="0"/>
            <a:r>
              <a:rPr lang="pt-BR" sz="1600" dirty="0"/>
              <a:t>A atrofia isquêmica aguda da íris pode ser primária, que não têm relação clara com qualquer condição associada, ou secundária, como aquelas observadas no glaucoma agudo de ângulo fechado, no herpes zoster oftálmico </a:t>
            </a:r>
            <a:r>
              <a:rPr lang="pt-BR" sz="1600" baseline="30000" dirty="0"/>
              <a:t>1</a:t>
            </a:r>
            <a:r>
              <a:rPr lang="pt-BR" sz="1600" dirty="0"/>
              <a:t> ou na síndrome de isquemia pós-cirúrgica do segmento anterior. </a:t>
            </a:r>
            <a:r>
              <a:rPr lang="pt-BR" sz="1600" baseline="30000" dirty="0"/>
              <a:t>2 </a:t>
            </a:r>
          </a:p>
          <a:p>
            <a:pPr rtl="0"/>
            <a:r>
              <a:rPr lang="pt-BR" sz="1600" dirty="0"/>
              <a:t>As alterações da íris não progrediram após o episódio agudo e permaneceram estacionárias no caso por muitos anos. </a:t>
            </a:r>
            <a:r>
              <a:rPr lang="pt-BR" sz="1600" baseline="30000" dirty="0"/>
              <a:t>3</a:t>
            </a:r>
          </a:p>
          <a:p>
            <a:pPr rtl="0"/>
            <a:endParaRPr lang="pt-BR" sz="1600" baseline="30000" dirty="0"/>
          </a:p>
          <a:p>
            <a:pPr rtl="0"/>
            <a:r>
              <a:rPr lang="pt-BR" sz="1600" baseline="30000" dirty="0">
                <a:solidFill>
                  <a:srgbClr val="202C8F"/>
                </a:solidFill>
                <a:cs typeface="Arial" panose="020B0604020202020204" pitchFamily="34" charset="0"/>
              </a:rPr>
              <a:t>Principais diagnósticos diferenciais: </a:t>
            </a:r>
            <a:r>
              <a:rPr lang="pt-BR" sz="1600" dirty="0">
                <a:effectLst/>
                <a:ea typeface="Calibri" panose="020F0502020204030204" pitchFamily="34" charset="0"/>
                <a:cs typeface="Times New Roman" panose="02020603050405020304" pitchFamily="18" charset="0"/>
              </a:rPr>
              <a:t>Uveíte anterior com atrofia setorial da íris na ausência de ceratite; </a:t>
            </a:r>
            <a:r>
              <a:rPr lang="pt-BR" sz="1600" dirty="0" err="1">
                <a:effectLst/>
                <a:ea typeface="Calibri" panose="020F0502020204030204" pitchFamily="34" charset="0"/>
                <a:cs typeface="Times New Roman" panose="02020603050405020304" pitchFamily="18" charset="0"/>
              </a:rPr>
              <a:t>Sindrome</a:t>
            </a:r>
            <a:r>
              <a:rPr lang="pt-BR" sz="1600" dirty="0">
                <a:effectLst/>
                <a:ea typeface="Calibri" panose="020F0502020204030204" pitchFamily="34" charset="0"/>
                <a:cs typeface="Times New Roman" panose="02020603050405020304" pitchFamily="18" charset="0"/>
              </a:rPr>
              <a:t> da dispersão pigmentar, Uveíte </a:t>
            </a:r>
            <a:r>
              <a:rPr lang="pt-BR" sz="1600" dirty="0" err="1">
                <a:effectLst/>
                <a:ea typeface="Calibri" panose="020F0502020204030204" pitchFamily="34" charset="0"/>
                <a:cs typeface="Times New Roman" panose="02020603050405020304" pitchFamily="18" charset="0"/>
              </a:rPr>
              <a:t>heterocrômica</a:t>
            </a:r>
            <a:r>
              <a:rPr lang="pt-BR" sz="1600" dirty="0">
                <a:effectLst/>
                <a:ea typeface="Calibri" panose="020F0502020204030204" pitchFamily="34" charset="0"/>
                <a:cs typeface="Times New Roman" panose="02020603050405020304" pitchFamily="18" charset="0"/>
              </a:rPr>
              <a:t> de Fuchs e outras menos frequentes.</a:t>
            </a:r>
            <a:endParaRPr lang="pt-BR" baseline="30000" dirty="0"/>
          </a:p>
          <a:p>
            <a:pPr rtl="0"/>
            <a:endParaRPr lang="pt-BR" baseline="30000" dirty="0"/>
          </a:p>
          <a:p>
            <a:pPr rtl="0"/>
            <a:endParaRPr lang="pt-BR" dirty="0"/>
          </a:p>
          <a:p>
            <a:pPr rtl="0"/>
            <a:endParaRPr lang="pt-BR" dirty="0"/>
          </a:p>
          <a:p>
            <a:pPr rtl="0"/>
            <a:endParaRPr lang="pt-BR" dirty="0"/>
          </a:p>
        </p:txBody>
      </p:sp>
      <p:sp>
        <p:nvSpPr>
          <p:cNvPr id="4" name="Espaço Reservado para Rodapé 3">
            <a:extLst>
              <a:ext uri="{FF2B5EF4-FFF2-40B4-BE49-F238E27FC236}">
                <a16:creationId xmlns:a16="http://schemas.microsoft.com/office/drawing/2014/main" id="{D5BA2433-990B-A170-369A-3DF4A9B33BFA}"/>
              </a:ext>
            </a:extLst>
          </p:cNvPr>
          <p:cNvSpPr>
            <a:spLocks noGrp="1"/>
          </p:cNvSpPr>
          <p:nvPr>
            <p:ph type="ftr" sz="quarter" idx="13"/>
          </p:nvPr>
        </p:nvSpPr>
        <p:spPr>
          <a:xfrm>
            <a:off x="314326" y="5823882"/>
            <a:ext cx="11563349" cy="733424"/>
          </a:xfrm>
        </p:spPr>
        <p:txBody>
          <a:bodyPr rtlCol="0"/>
          <a:lstStyle>
            <a:defPPr>
              <a:defRPr lang="pt-BR"/>
            </a:defPPr>
          </a:lstStyle>
          <a:p>
            <a:pPr rtl="0"/>
            <a:r>
              <a:rPr lang="pt-BR" dirty="0">
                <a:solidFill>
                  <a:schemeClr val="tx1"/>
                </a:solidFill>
                <a:latin typeface="Agency FB" panose="020B0503020202020204" pitchFamily="34" charset="0"/>
              </a:rPr>
              <a:t>1- Marsh RJ, </a:t>
            </a:r>
            <a:r>
              <a:rPr lang="pt-BR" dirty="0" err="1">
                <a:solidFill>
                  <a:schemeClr val="tx1"/>
                </a:solidFill>
                <a:latin typeface="Agency FB" panose="020B0503020202020204" pitchFamily="34" charset="0"/>
              </a:rPr>
              <a:t>Easty</a:t>
            </a:r>
            <a:r>
              <a:rPr lang="pt-BR" dirty="0">
                <a:solidFill>
                  <a:schemeClr val="tx1"/>
                </a:solidFill>
                <a:latin typeface="Agency FB" panose="020B0503020202020204" pitchFamily="34" charset="0"/>
              </a:rPr>
              <a:t> DL, Jones BR. </a:t>
            </a:r>
            <a:r>
              <a:rPr lang="pt-BR" dirty="0" err="1">
                <a:solidFill>
                  <a:schemeClr val="tx1"/>
                </a:solidFill>
                <a:latin typeface="Agency FB" panose="020B0503020202020204" pitchFamily="34" charset="0"/>
              </a:rPr>
              <a:t>Iritis</a:t>
            </a:r>
            <a:r>
              <a:rPr lang="pt-BR" dirty="0">
                <a:solidFill>
                  <a:schemeClr val="tx1"/>
                </a:solidFill>
                <a:latin typeface="Agency FB" panose="020B0503020202020204" pitchFamily="34" charset="0"/>
              </a:rPr>
              <a:t> </a:t>
            </a:r>
            <a:r>
              <a:rPr lang="pt-BR" dirty="0" err="1">
                <a:solidFill>
                  <a:schemeClr val="tx1"/>
                </a:solidFill>
                <a:latin typeface="Agency FB" panose="020B0503020202020204" pitchFamily="34" charset="0"/>
              </a:rPr>
              <a:t>and</a:t>
            </a:r>
            <a:r>
              <a:rPr lang="pt-BR" dirty="0">
                <a:solidFill>
                  <a:schemeClr val="tx1"/>
                </a:solidFill>
                <a:latin typeface="Agency FB" panose="020B0503020202020204" pitchFamily="34" charset="0"/>
              </a:rPr>
              <a:t> </a:t>
            </a:r>
            <a:r>
              <a:rPr lang="pt-BR" dirty="0" err="1">
                <a:solidFill>
                  <a:schemeClr val="tx1"/>
                </a:solidFill>
                <a:latin typeface="Agency FB" panose="020B0503020202020204" pitchFamily="34" charset="0"/>
              </a:rPr>
              <a:t>iris</a:t>
            </a:r>
            <a:r>
              <a:rPr lang="pt-BR" dirty="0">
                <a:solidFill>
                  <a:schemeClr val="tx1"/>
                </a:solidFill>
                <a:latin typeface="Agency FB" panose="020B0503020202020204" pitchFamily="34" charset="0"/>
              </a:rPr>
              <a:t> </a:t>
            </a:r>
            <a:r>
              <a:rPr lang="pt-BR" dirty="0" err="1">
                <a:solidFill>
                  <a:schemeClr val="tx1"/>
                </a:solidFill>
                <a:latin typeface="Agency FB" panose="020B0503020202020204" pitchFamily="34" charset="0"/>
              </a:rPr>
              <a:t>atrophy</a:t>
            </a:r>
            <a:r>
              <a:rPr lang="pt-BR" dirty="0">
                <a:solidFill>
                  <a:schemeClr val="tx1"/>
                </a:solidFill>
                <a:latin typeface="Agency FB" panose="020B0503020202020204" pitchFamily="34" charset="0"/>
              </a:rPr>
              <a:t> in herpes zoster </a:t>
            </a:r>
            <a:r>
              <a:rPr lang="pt-BR" dirty="0" err="1">
                <a:solidFill>
                  <a:schemeClr val="tx1"/>
                </a:solidFill>
                <a:latin typeface="Agency FB" panose="020B0503020202020204" pitchFamily="34" charset="0"/>
              </a:rPr>
              <a:t>ophthalmicus</a:t>
            </a:r>
            <a:r>
              <a:rPr lang="pt-BR" dirty="0">
                <a:solidFill>
                  <a:schemeClr val="tx1"/>
                </a:solidFill>
                <a:latin typeface="Agency FB" panose="020B0503020202020204" pitchFamily="34" charset="0"/>
              </a:rPr>
              <a:t>. Am J </a:t>
            </a:r>
            <a:r>
              <a:rPr lang="pt-BR" dirty="0" err="1">
                <a:solidFill>
                  <a:schemeClr val="tx1"/>
                </a:solidFill>
                <a:latin typeface="Agency FB" panose="020B0503020202020204" pitchFamily="34" charset="0"/>
              </a:rPr>
              <a:t>Ophthalmol</a:t>
            </a:r>
            <a:r>
              <a:rPr lang="pt-BR" dirty="0">
                <a:solidFill>
                  <a:schemeClr val="tx1"/>
                </a:solidFill>
                <a:latin typeface="Agency FB" panose="020B0503020202020204" pitchFamily="34" charset="0"/>
              </a:rPr>
              <a:t> 1974; 78:255-61 .; 2 - </a:t>
            </a:r>
            <a:r>
              <a:rPr lang="en-US" dirty="0">
                <a:solidFill>
                  <a:schemeClr val="tx1"/>
                </a:solidFill>
                <a:latin typeface="Agency FB" panose="020B0503020202020204" pitchFamily="34" charset="0"/>
              </a:rPr>
              <a:t>Peyman GA, Sanders DR, Goldberg MF. Principles and Practice of Ophthalmology. Vol. 2. Philadelphia: WB Saunders, 1980; 1079-80.; 3 - </a:t>
            </a:r>
            <a:r>
              <a:rPr lang="pt-BR" dirty="0" err="1">
                <a:solidFill>
                  <a:schemeClr val="tx1"/>
                </a:solidFill>
                <a:latin typeface="Agency FB" panose="020B0503020202020204" pitchFamily="34" charset="0"/>
              </a:rPr>
              <a:t>Winstanley</a:t>
            </a:r>
            <a:r>
              <a:rPr lang="pt-BR" dirty="0">
                <a:solidFill>
                  <a:schemeClr val="tx1"/>
                </a:solidFill>
                <a:latin typeface="Agency FB" panose="020B0503020202020204" pitchFamily="34" charset="0"/>
              </a:rPr>
              <a:t> J. Iris </a:t>
            </a:r>
            <a:r>
              <a:rPr lang="pt-BR" dirty="0" err="1">
                <a:solidFill>
                  <a:schemeClr val="tx1"/>
                </a:solidFill>
                <a:latin typeface="Agency FB" panose="020B0503020202020204" pitchFamily="34" charset="0"/>
              </a:rPr>
              <a:t>atrophy</a:t>
            </a:r>
            <a:r>
              <a:rPr lang="pt-BR" dirty="0">
                <a:solidFill>
                  <a:schemeClr val="tx1"/>
                </a:solidFill>
                <a:latin typeface="Agency FB" panose="020B0503020202020204" pitchFamily="34" charset="0"/>
              </a:rPr>
              <a:t> in </a:t>
            </a:r>
            <a:r>
              <a:rPr lang="pt-BR" dirty="0" err="1">
                <a:solidFill>
                  <a:schemeClr val="tx1"/>
                </a:solidFill>
                <a:latin typeface="Agency FB" panose="020B0503020202020204" pitchFamily="34" charset="0"/>
              </a:rPr>
              <a:t>primary</a:t>
            </a:r>
            <a:r>
              <a:rPr lang="pt-BR" dirty="0">
                <a:solidFill>
                  <a:schemeClr val="tx1"/>
                </a:solidFill>
                <a:latin typeface="Agency FB" panose="020B0503020202020204" pitchFamily="34" charset="0"/>
              </a:rPr>
              <a:t> glaucoma. Trans </a:t>
            </a:r>
            <a:r>
              <a:rPr lang="pt-BR" dirty="0" err="1">
                <a:solidFill>
                  <a:schemeClr val="tx1"/>
                </a:solidFill>
                <a:latin typeface="Agency FB" panose="020B0503020202020204" pitchFamily="34" charset="0"/>
              </a:rPr>
              <a:t>Ophthalmol</a:t>
            </a:r>
            <a:r>
              <a:rPr lang="pt-BR" dirty="0">
                <a:solidFill>
                  <a:schemeClr val="tx1"/>
                </a:solidFill>
                <a:latin typeface="Agency FB" panose="020B0503020202020204" pitchFamily="34" charset="0"/>
              </a:rPr>
              <a:t> </a:t>
            </a:r>
            <a:r>
              <a:rPr lang="pt-BR" dirty="0" err="1">
                <a:solidFill>
                  <a:schemeClr val="tx1"/>
                </a:solidFill>
                <a:latin typeface="Agency FB" panose="020B0503020202020204" pitchFamily="34" charset="0"/>
              </a:rPr>
              <a:t>Soc</a:t>
            </a:r>
            <a:r>
              <a:rPr lang="pt-BR" dirty="0">
                <a:solidFill>
                  <a:schemeClr val="tx1"/>
                </a:solidFill>
                <a:latin typeface="Agency FB" panose="020B0503020202020204" pitchFamily="34" charset="0"/>
              </a:rPr>
              <a:t> UK 1961 ; 81:23-38. </a:t>
            </a:r>
          </a:p>
        </p:txBody>
      </p:sp>
      <p:sp>
        <p:nvSpPr>
          <p:cNvPr id="5" name="CaixaDeTexto 4">
            <a:extLst>
              <a:ext uri="{FF2B5EF4-FFF2-40B4-BE49-F238E27FC236}">
                <a16:creationId xmlns:a16="http://schemas.microsoft.com/office/drawing/2014/main" id="{3DC98546-F194-37EE-3A34-F1EBCF874993}"/>
              </a:ext>
            </a:extLst>
          </p:cNvPr>
          <p:cNvSpPr txBox="1"/>
          <p:nvPr/>
        </p:nvSpPr>
        <p:spPr>
          <a:xfrm>
            <a:off x="3514724" y="346897"/>
            <a:ext cx="7834311" cy="954107"/>
          </a:xfrm>
          <a:prstGeom prst="rect">
            <a:avLst/>
          </a:prstGeom>
          <a:noFill/>
        </p:spPr>
        <p:txBody>
          <a:bodyPr wrap="square">
            <a:spAutoFit/>
          </a:bodyPr>
          <a:lstStyle/>
          <a:p>
            <a:r>
              <a:rPr lang="pt-BR" sz="2800" dirty="0">
                <a:solidFill>
                  <a:schemeClr val="accent6">
                    <a:lumMod val="75000"/>
                  </a:schemeClr>
                </a:solidFill>
                <a:latin typeface="+mj-lt"/>
              </a:rPr>
              <a:t>Despigmentação aguda de íris após facoemulsificação</a:t>
            </a:r>
          </a:p>
        </p:txBody>
      </p:sp>
      <p:sp>
        <p:nvSpPr>
          <p:cNvPr id="7" name="CaixaDeTexto 6">
            <a:extLst>
              <a:ext uri="{FF2B5EF4-FFF2-40B4-BE49-F238E27FC236}">
                <a16:creationId xmlns:a16="http://schemas.microsoft.com/office/drawing/2014/main" id="{A052653E-71EA-9BB9-9764-4EB8A03CC05F}"/>
              </a:ext>
            </a:extLst>
          </p:cNvPr>
          <p:cNvSpPr txBox="1"/>
          <p:nvPr/>
        </p:nvSpPr>
        <p:spPr>
          <a:xfrm>
            <a:off x="314326" y="1504051"/>
            <a:ext cx="11563350" cy="738664"/>
          </a:xfrm>
          <a:prstGeom prst="rect">
            <a:avLst/>
          </a:prstGeom>
          <a:noFill/>
        </p:spPr>
        <p:txBody>
          <a:bodyPr wrap="square">
            <a:spAutoFit/>
          </a:bodyPr>
          <a:lstStyle/>
          <a:p>
            <a:pPr algn="ctr"/>
            <a:r>
              <a:rPr lang="pt-BR" sz="1400" dirty="0" err="1">
                <a:solidFill>
                  <a:srgbClr val="DC9624"/>
                </a:solidFill>
                <a:latin typeface="Arial Narrow" panose="020B0606020202030204" pitchFamily="34" charset="0"/>
              </a:rPr>
              <a:t>Talissa</a:t>
            </a:r>
            <a:r>
              <a:rPr lang="pt-BR" sz="1400" dirty="0">
                <a:solidFill>
                  <a:srgbClr val="DC9624"/>
                </a:solidFill>
                <a:latin typeface="Arial Narrow" panose="020B0606020202030204" pitchFamily="34" charset="0"/>
              </a:rPr>
              <a:t> Flores </a:t>
            </a:r>
            <a:r>
              <a:rPr lang="pt-BR" sz="1400" dirty="0" err="1">
                <a:solidFill>
                  <a:srgbClr val="DC9624"/>
                </a:solidFill>
                <a:latin typeface="Arial Narrow" panose="020B0606020202030204" pitchFamily="34" charset="0"/>
              </a:rPr>
              <a:t>Douaki</a:t>
            </a:r>
            <a:r>
              <a:rPr lang="pt-BR" sz="1400" dirty="0">
                <a:solidFill>
                  <a:srgbClr val="DC9624"/>
                </a:solidFill>
                <a:latin typeface="Arial Narrow" panose="020B0606020202030204" pitchFamily="34" charset="0"/>
              </a:rPr>
              <a:t>, Márcio </a:t>
            </a:r>
            <a:r>
              <a:rPr lang="pt-BR" sz="1400" dirty="0" err="1">
                <a:solidFill>
                  <a:srgbClr val="DC9624"/>
                </a:solidFill>
                <a:latin typeface="Arial Narrow" panose="020B0606020202030204" pitchFamily="34" charset="0"/>
              </a:rPr>
              <a:t>Andre</a:t>
            </a:r>
            <a:r>
              <a:rPr lang="pt-BR" sz="1400" dirty="0">
                <a:solidFill>
                  <a:srgbClr val="DC9624"/>
                </a:solidFill>
                <a:latin typeface="Arial Narrow" panose="020B0606020202030204" pitchFamily="34" charset="0"/>
              </a:rPr>
              <a:t> Siqueira, Sabah Santos </a:t>
            </a:r>
            <a:r>
              <a:rPr lang="pt-BR" sz="1400" dirty="0" err="1">
                <a:solidFill>
                  <a:srgbClr val="DC9624"/>
                </a:solidFill>
                <a:latin typeface="Arial Narrow" panose="020B0606020202030204" pitchFamily="34" charset="0"/>
              </a:rPr>
              <a:t>Karhawai</a:t>
            </a:r>
            <a:r>
              <a:rPr lang="pt-BR" sz="1400" dirty="0">
                <a:solidFill>
                  <a:srgbClr val="DC9624"/>
                </a:solidFill>
                <a:latin typeface="Arial Narrow" panose="020B0606020202030204" pitchFamily="34" charset="0"/>
              </a:rPr>
              <a:t>, Fabiano Orsi, Marina Falcão, Guido Aquino Jr.</a:t>
            </a:r>
          </a:p>
          <a:p>
            <a:pPr algn="ctr"/>
            <a:r>
              <a:rPr lang="pt-BR" sz="1400" dirty="0">
                <a:solidFill>
                  <a:srgbClr val="DC9624"/>
                </a:solidFill>
                <a:latin typeface="Arial Narrow" panose="020B0606020202030204" pitchFamily="34" charset="0"/>
              </a:rPr>
              <a:t>                                </a:t>
            </a:r>
          </a:p>
          <a:p>
            <a:pPr algn="ctr"/>
            <a:r>
              <a:rPr lang="pt-BR" sz="1400" dirty="0">
                <a:solidFill>
                  <a:srgbClr val="DC9624"/>
                </a:solidFill>
                <a:latin typeface="Arial Narrow" panose="020B0606020202030204" pitchFamily="34" charset="0"/>
              </a:rPr>
              <a:t> </a:t>
            </a:r>
            <a:r>
              <a:rPr lang="pt-BR" sz="1400" b="1" dirty="0">
                <a:solidFill>
                  <a:srgbClr val="DC9624"/>
                </a:solidFill>
                <a:latin typeface="Arial Narrow" panose="020B0606020202030204" pitchFamily="34" charset="0"/>
              </a:rPr>
              <a:t>HOSPITAL CEMA </a:t>
            </a:r>
          </a:p>
        </p:txBody>
      </p:sp>
      <p:pic>
        <p:nvPicPr>
          <p:cNvPr id="9" name="Imagem 8">
            <a:extLst>
              <a:ext uri="{FF2B5EF4-FFF2-40B4-BE49-F238E27FC236}">
                <a16:creationId xmlns:a16="http://schemas.microsoft.com/office/drawing/2014/main" id="{7AE001BD-ED92-1AC4-C688-22AC326B8A80}"/>
              </a:ext>
            </a:extLst>
          </p:cNvPr>
          <p:cNvPicPr>
            <a:picLocks noChangeAspect="1"/>
          </p:cNvPicPr>
          <p:nvPr/>
        </p:nvPicPr>
        <p:blipFill>
          <a:blip r:embed="rId3"/>
          <a:stretch>
            <a:fillRect/>
          </a:stretch>
        </p:blipFill>
        <p:spPr>
          <a:xfrm>
            <a:off x="423331" y="300694"/>
            <a:ext cx="2624668" cy="1000310"/>
          </a:xfrm>
          <a:prstGeom prst="rect">
            <a:avLst/>
          </a:prstGeom>
          <a:solidFill>
            <a:schemeClr val="accent6">
              <a:lumMod val="75000"/>
            </a:schemeClr>
          </a:solidFill>
        </p:spPr>
      </p:pic>
    </p:spTree>
    <p:extLst>
      <p:ext uri="{BB962C8B-B14F-4D97-AF65-F5344CB8AC3E}">
        <p14:creationId xmlns:p14="http://schemas.microsoft.com/office/powerpoint/2010/main" val="9481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CF94D31-F9A5-D1DD-7629-8EF90D20273C}"/>
              </a:ext>
            </a:extLst>
          </p:cNvPr>
          <p:cNvPicPr>
            <a:picLocks noChangeAspect="1"/>
          </p:cNvPicPr>
          <p:nvPr/>
        </p:nvPicPr>
        <p:blipFill>
          <a:blip r:embed="rId2"/>
          <a:stretch>
            <a:fillRect/>
          </a:stretch>
        </p:blipFill>
        <p:spPr>
          <a:xfrm>
            <a:off x="4548642" y="0"/>
            <a:ext cx="3094716" cy="6858000"/>
          </a:xfrm>
          <a:prstGeom prst="rect">
            <a:avLst/>
          </a:prstGeom>
        </p:spPr>
      </p:pic>
      <p:pic>
        <p:nvPicPr>
          <p:cNvPr id="9" name="Imagem 8">
            <a:extLst>
              <a:ext uri="{FF2B5EF4-FFF2-40B4-BE49-F238E27FC236}">
                <a16:creationId xmlns:a16="http://schemas.microsoft.com/office/drawing/2014/main" id="{FAE1B81E-C885-2AC9-562C-7641330330D8}"/>
              </a:ext>
            </a:extLst>
          </p:cNvPr>
          <p:cNvPicPr>
            <a:picLocks noChangeAspect="1"/>
          </p:cNvPicPr>
          <p:nvPr/>
        </p:nvPicPr>
        <p:blipFill>
          <a:blip r:embed="rId3"/>
          <a:stretch>
            <a:fillRect/>
          </a:stretch>
        </p:blipFill>
        <p:spPr>
          <a:xfrm>
            <a:off x="7643358" y="0"/>
            <a:ext cx="3585202" cy="6858000"/>
          </a:xfrm>
          <a:prstGeom prst="rect">
            <a:avLst/>
          </a:prstGeom>
        </p:spPr>
      </p:pic>
      <p:pic>
        <p:nvPicPr>
          <p:cNvPr id="11" name="Imagem 10">
            <a:extLst>
              <a:ext uri="{FF2B5EF4-FFF2-40B4-BE49-F238E27FC236}">
                <a16:creationId xmlns:a16="http://schemas.microsoft.com/office/drawing/2014/main" id="{3940D599-33A0-A7D8-26F0-FE5C7B9581B5}"/>
              </a:ext>
            </a:extLst>
          </p:cNvPr>
          <p:cNvPicPr>
            <a:picLocks noChangeAspect="1"/>
          </p:cNvPicPr>
          <p:nvPr/>
        </p:nvPicPr>
        <p:blipFill>
          <a:blip r:embed="rId4"/>
          <a:stretch>
            <a:fillRect/>
          </a:stretch>
        </p:blipFill>
        <p:spPr>
          <a:xfrm>
            <a:off x="1454872" y="0"/>
            <a:ext cx="3092824" cy="6858000"/>
          </a:xfrm>
          <a:prstGeom prst="rect">
            <a:avLst/>
          </a:prstGeom>
        </p:spPr>
      </p:pic>
      <p:sp>
        <p:nvSpPr>
          <p:cNvPr id="12" name="CaixaDeTexto 11">
            <a:extLst>
              <a:ext uri="{FF2B5EF4-FFF2-40B4-BE49-F238E27FC236}">
                <a16:creationId xmlns:a16="http://schemas.microsoft.com/office/drawing/2014/main" id="{EF5C4075-213D-FAB4-B522-D785B7CD6A9A}"/>
              </a:ext>
            </a:extLst>
          </p:cNvPr>
          <p:cNvSpPr txBox="1"/>
          <p:nvPr/>
        </p:nvSpPr>
        <p:spPr>
          <a:xfrm>
            <a:off x="1597801" y="170378"/>
            <a:ext cx="2500312" cy="369332"/>
          </a:xfrm>
          <a:prstGeom prst="rect">
            <a:avLst/>
          </a:prstGeom>
          <a:noFill/>
        </p:spPr>
        <p:txBody>
          <a:bodyPr wrap="square" rtlCol="0">
            <a:spAutoFit/>
          </a:bodyPr>
          <a:lstStyle/>
          <a:p>
            <a:r>
              <a:rPr lang="pt-BR" dirty="0">
                <a:solidFill>
                  <a:schemeClr val="bg1"/>
                </a:solidFill>
              </a:rPr>
              <a:t>Evolução da atrofia...</a:t>
            </a:r>
          </a:p>
        </p:txBody>
      </p:sp>
      <p:sp>
        <p:nvSpPr>
          <p:cNvPr id="13" name="CaixaDeTexto 12">
            <a:extLst>
              <a:ext uri="{FF2B5EF4-FFF2-40B4-BE49-F238E27FC236}">
                <a16:creationId xmlns:a16="http://schemas.microsoft.com/office/drawing/2014/main" id="{DD1E66A8-8412-F18C-EF4A-25AF7E68378D}"/>
              </a:ext>
            </a:extLst>
          </p:cNvPr>
          <p:cNvSpPr txBox="1"/>
          <p:nvPr/>
        </p:nvSpPr>
        <p:spPr>
          <a:xfrm>
            <a:off x="2039318" y="6488668"/>
            <a:ext cx="9189242" cy="369332"/>
          </a:xfrm>
          <a:prstGeom prst="rect">
            <a:avLst/>
          </a:prstGeom>
          <a:noFill/>
        </p:spPr>
        <p:txBody>
          <a:bodyPr wrap="square" rtlCol="0">
            <a:spAutoFit/>
          </a:bodyPr>
          <a:lstStyle/>
          <a:p>
            <a:r>
              <a:rPr lang="pt-BR" dirty="0">
                <a:solidFill>
                  <a:schemeClr val="bg1"/>
                </a:solidFill>
              </a:rPr>
              <a:t>..até a melhora da midríase sem comprometimento da acuidade visual final (</a:t>
            </a:r>
            <a:r>
              <a:rPr lang="pt-BR" dirty="0" err="1">
                <a:solidFill>
                  <a:schemeClr val="bg1"/>
                </a:solidFill>
              </a:rPr>
              <a:t>avsc</a:t>
            </a:r>
            <a:r>
              <a:rPr lang="pt-BR" dirty="0">
                <a:solidFill>
                  <a:schemeClr val="bg1"/>
                </a:solidFill>
              </a:rPr>
              <a:t> 20/20 AO)</a:t>
            </a:r>
          </a:p>
        </p:txBody>
      </p:sp>
    </p:spTree>
    <p:extLst>
      <p:ext uri="{BB962C8B-B14F-4D97-AF65-F5344CB8AC3E}">
        <p14:creationId xmlns:p14="http://schemas.microsoft.com/office/powerpoint/2010/main" val="1747400523"/>
      </p:ext>
    </p:extLst>
  </p:cSld>
  <p:clrMapOvr>
    <a:masterClrMapping/>
  </p:clrMapOvr>
</p:sld>
</file>

<file path=ppt/theme/theme1.xml><?xml version="1.0" encoding="utf-8"?>
<a:theme xmlns:a="http://schemas.openxmlformats.org/drawingml/2006/main" name="Tema do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17_TF78438558_Win32" id="{8B0F80B1-C9B6-4EB1-92BD-7C5E31B1052C}" vid="{96F27039-7628-4088-90C8-E4E4EBA9822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1372</TotalTime>
  <Words>268</Words>
  <Application>Microsoft Office PowerPoint</Application>
  <PresentationFormat>Widescreen</PresentationFormat>
  <Paragraphs>14</Paragraphs>
  <Slides>2</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vt:i4>
      </vt:variant>
    </vt:vector>
  </HeadingPairs>
  <TitlesOfParts>
    <vt:vector size="10" baseType="lpstr">
      <vt:lpstr>Agency FB</vt:lpstr>
      <vt:lpstr>Aptos</vt:lpstr>
      <vt:lpstr>Arial</vt:lpstr>
      <vt:lpstr>Arial Black</vt:lpstr>
      <vt:lpstr>Arial Narrow</vt:lpstr>
      <vt:lpstr>Calibri</vt:lpstr>
      <vt:lpstr>Sabon Next LT</vt:lpstr>
      <vt:lpstr>Tema do Office</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Despigmentação aguda de íris após facoemulsificação </dc:title>
  <dc:subject/>
  <dc:creator>Aulas-01</dc:creator>
  <cp:lastModifiedBy>Aulas-01</cp:lastModifiedBy>
  <cp:revision>4</cp:revision>
  <dcterms:created xsi:type="dcterms:W3CDTF">2024-01-17T01:49:47Z</dcterms:created>
  <dcterms:modified xsi:type="dcterms:W3CDTF">2024-01-18T00:48:35Z</dcterms:modified>
</cp:coreProperties>
</file>