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-3018" y="-19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11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83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51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6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0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82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7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38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37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45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B77F3-BC88-4404-A871-D980C09BF4B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31016-7B1A-4199-A737-213B97B18B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19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7AB214C-25EE-19C3-F859-05CF25CF8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61" t="21457" r="13021"/>
          <a:stretch/>
        </p:blipFill>
        <p:spPr>
          <a:xfrm>
            <a:off x="-1158240" y="0"/>
            <a:ext cx="33557528" cy="58521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4E20CD6-01F0-FD8E-09ED-1A3F75133520}"/>
              </a:ext>
            </a:extLst>
          </p:cNvPr>
          <p:cNvSpPr txBox="1"/>
          <p:nvPr/>
        </p:nvSpPr>
        <p:spPr>
          <a:xfrm>
            <a:off x="2785585" y="9614124"/>
            <a:ext cx="26798587" cy="973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3800" b="1" kern="100" dirty="0" smtClean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Úlcera </a:t>
            </a:r>
            <a:r>
              <a:rPr lang="pt-BR" sz="13800" b="1" kern="100" dirty="0" err="1" smtClean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corneana</a:t>
            </a:r>
            <a:r>
              <a:rPr lang="pt-BR" sz="13800" b="1" kern="100" dirty="0" smtClean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causada por distopia de cílio em conjuntiva </a:t>
            </a:r>
            <a:r>
              <a:rPr lang="pt-BR" sz="13800" b="1" kern="100" dirty="0" err="1" smtClean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tarsal</a:t>
            </a:r>
            <a:r>
              <a:rPr lang="pt-BR" sz="13800" b="1" kern="100" dirty="0" smtClean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inferior</a:t>
            </a:r>
            <a:endParaRPr lang="en-US" sz="13800" b="1" kern="100" dirty="0">
              <a:solidFill>
                <a:srgbClr val="0070C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7200" dirty="0">
                <a:solidFill>
                  <a:srgbClr val="0070C0"/>
                </a:solidFill>
              </a:rPr>
              <a:t/>
            </a:r>
            <a:br>
              <a:rPr lang="pt-BR" sz="7200" dirty="0">
                <a:solidFill>
                  <a:srgbClr val="0070C0"/>
                </a:solidFill>
              </a:rPr>
            </a:b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FA7EE7E-2159-39AB-4B47-8F27BC3DC807}"/>
              </a:ext>
            </a:extLst>
          </p:cNvPr>
          <p:cNvSpPr txBox="1"/>
          <p:nvPr/>
        </p:nvSpPr>
        <p:spPr>
          <a:xfrm>
            <a:off x="2635624" y="18038268"/>
            <a:ext cx="25818354" cy="9576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7200" dirty="0" smtClean="0"/>
              <a:t>A </a:t>
            </a:r>
            <a:r>
              <a:rPr lang="pt-BR" sz="7200" dirty="0" err="1" smtClean="0"/>
              <a:t>distriquíase</a:t>
            </a:r>
            <a:r>
              <a:rPr lang="pt-BR" sz="7200" dirty="0" smtClean="0"/>
              <a:t> consiste em um mau posicionamento dos cílios os quais nascem inadequadamente na lamela posterior da pálpebra. </a:t>
            </a:r>
            <a:r>
              <a:rPr lang="pt-BR" sz="7200" dirty="0" smtClean="0"/>
              <a:t>Esta é muitas vezes uma </a:t>
            </a:r>
            <a:r>
              <a:rPr lang="pt-BR" sz="7200" dirty="0" err="1" smtClean="0"/>
              <a:t>consequência</a:t>
            </a:r>
            <a:r>
              <a:rPr lang="pt-BR" sz="7200" dirty="0" smtClean="0"/>
              <a:t> de inflamações recorrentes das pálpebras, processos </a:t>
            </a:r>
            <a:r>
              <a:rPr lang="pt-BR" sz="7200" dirty="0" err="1" smtClean="0"/>
              <a:t>involucionais</a:t>
            </a:r>
            <a:r>
              <a:rPr lang="pt-BR" sz="7200" dirty="0" smtClean="0"/>
              <a:t> ou cicatriciais. O contato constante com a superfície ocular pode </a:t>
            </a:r>
            <a:r>
              <a:rPr lang="pt-BR" sz="7200" dirty="0" smtClean="0"/>
              <a:t>levar a </a:t>
            </a:r>
            <a:r>
              <a:rPr lang="pt-BR" sz="7200" dirty="0" smtClean="0"/>
              <a:t>dor, </a:t>
            </a:r>
            <a:r>
              <a:rPr lang="pt-BR" sz="7200" dirty="0" smtClean="0"/>
              <a:t>abrasões </a:t>
            </a:r>
            <a:r>
              <a:rPr lang="pt-BR" sz="7200" dirty="0" err="1" smtClean="0"/>
              <a:t>corneanas</a:t>
            </a:r>
            <a:r>
              <a:rPr lang="pt-BR" sz="7200" dirty="0" smtClean="0"/>
              <a:t> </a:t>
            </a:r>
            <a:r>
              <a:rPr lang="pt-BR" sz="7200" dirty="0" smtClean="0"/>
              <a:t>ou úlceras na </a:t>
            </a:r>
            <a:r>
              <a:rPr lang="pt-BR" sz="7200" dirty="0" smtClean="0"/>
              <a:t>córnea. </a:t>
            </a:r>
            <a:r>
              <a:rPr lang="pt-BR" sz="72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7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caso a seguir corresponde a um </a:t>
            </a:r>
            <a:r>
              <a:rPr lang="pt-BR" sz="72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mau posicionamento ciliar, provocando úlcera de córnea refratária.</a:t>
            </a:r>
            <a:endParaRPr lang="pt-BR" sz="7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3CC43DE-09F4-0A46-3381-4BFE751A90F1}"/>
              </a:ext>
            </a:extLst>
          </p:cNvPr>
          <p:cNvSpPr txBox="1"/>
          <p:nvPr/>
        </p:nvSpPr>
        <p:spPr>
          <a:xfrm>
            <a:off x="1889758" y="29317555"/>
            <a:ext cx="28590240" cy="486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66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 Beatriz Silva Mafaldo¹, Luiza Fiuza Rodrigues da Fonseca¹ , Jaqueline Azevedo </a:t>
            </a:r>
            <a:r>
              <a:rPr lang="pt-BR" sz="6600" kern="100" dirty="0" err="1" smtClean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Leão¹</a:t>
            </a:r>
            <a:r>
              <a:rPr lang="pt-BR" sz="6600" kern="100" dirty="0" smtClean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66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Isabela Rosa Bruzadin¹, Daniel Sé de Freitas¹, Evelyn Alvernaz Figueiredo¹, </a:t>
            </a:r>
            <a:r>
              <a:rPr lang="pt-BR" sz="6600" kern="100" dirty="0" smtClean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Vagner </a:t>
            </a:r>
            <a:r>
              <a:rPr lang="pt-BR" sz="6600" kern="1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Loduca</a:t>
            </a:r>
            <a:r>
              <a:rPr lang="pt-BR" sz="66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Lima¹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66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Faculdade de Medicina do ABC; </a:t>
            </a:r>
            <a:endParaRPr lang="pt-BR" sz="8000" kern="1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D693DAD9-F1C4-0DD2-8158-ED19588F7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37" y="36125027"/>
            <a:ext cx="18250614" cy="640284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3EA4100-5EE3-B83B-AF7F-48F00F939E21}"/>
              </a:ext>
            </a:extLst>
          </p:cNvPr>
          <p:cNvSpPr txBox="1"/>
          <p:nvPr/>
        </p:nvSpPr>
        <p:spPr>
          <a:xfrm>
            <a:off x="2179318" y="35177347"/>
            <a:ext cx="2801112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88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72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Instituição: Faculdade de Medicina do ABC, Oftalmologia.</a:t>
            </a:r>
            <a:endParaRPr lang="en-US" sz="85700" kern="1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55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F068843-D6E0-E021-CEBC-22D294EE5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61" t="21457" r="13021"/>
          <a:stretch/>
        </p:blipFill>
        <p:spPr>
          <a:xfrm>
            <a:off x="-1158240" y="0"/>
            <a:ext cx="33557528" cy="5852159"/>
          </a:xfrm>
          <a:prstGeom prst="rect">
            <a:avLst/>
          </a:prstGeom>
        </p:spPr>
      </p:pic>
      <p:pic>
        <p:nvPicPr>
          <p:cNvPr id="7" name="Imagem 6" descr="IMG_6964.JPG"/>
          <p:cNvPicPr>
            <a:picLocks noChangeAspect="1"/>
          </p:cNvPicPr>
          <p:nvPr/>
        </p:nvPicPr>
        <p:blipFill>
          <a:blip r:embed="rId3"/>
          <a:srcRect l="11443" t="797" r="14180" b="3826"/>
          <a:stretch>
            <a:fillRect/>
          </a:stretch>
        </p:blipFill>
        <p:spPr>
          <a:xfrm>
            <a:off x="0" y="9466720"/>
            <a:ext cx="32399288" cy="276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032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133</Words>
  <Application>Microsoft Office PowerPoint</Application>
  <PresentationFormat>Personalizar</PresentationFormat>
  <Paragraphs>6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Tema do Office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Centro de Estudos</dc:creator>
  <cp:lastModifiedBy>LABCHM</cp:lastModifiedBy>
  <cp:revision>14</cp:revision>
  <dcterms:created xsi:type="dcterms:W3CDTF">2024-01-23T18:11:10Z</dcterms:created>
  <dcterms:modified xsi:type="dcterms:W3CDTF">2024-02-01T02:07:02Z</dcterms:modified>
</cp:coreProperties>
</file>