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C7YZXIxVA7TgvnKat3v2yEluw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78" d="100"/>
          <a:sy n="78" d="100"/>
        </p:scale>
        <p:origin x="3584" y="17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a961316205e65b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a961316205e65b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 w="25400" cap="flat" cmpd="sng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 flipH="1">
            <a:off x="186750" y="3552217"/>
            <a:ext cx="4770000" cy="23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</a:rPr>
              <a:t>Ellen Moreira Cordeiro, Lorenna Nogueira Pacheco, Roseane Lucena Marquez, João Marcos Ranyere da Silva Rodrigues </a:t>
            </a:r>
            <a:endParaRPr sz="21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</a:rPr>
              <a:t>Hospital de Olhos Aparecida (HOA)</a:t>
            </a:r>
            <a:endParaRPr sz="2100">
              <a:solidFill>
                <a:srgbClr val="000000"/>
              </a:solidFill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86750" y="6239821"/>
            <a:ext cx="4770000" cy="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solidFill>
                  <a:srgbClr val="595959"/>
                </a:solidFill>
              </a:rPr>
              <a:t>Atrofia </a:t>
            </a:r>
            <a:r>
              <a:rPr lang="pt-BR" sz="2800" dirty="0" err="1">
                <a:solidFill>
                  <a:srgbClr val="595959"/>
                </a:solidFill>
              </a:rPr>
              <a:t>iriana</a:t>
            </a:r>
            <a:r>
              <a:rPr lang="pt-BR" sz="2800" dirty="0">
                <a:solidFill>
                  <a:srgbClr val="595959"/>
                </a:solidFill>
              </a:rPr>
              <a:t> segmentar</a:t>
            </a:r>
            <a:endParaRPr sz="28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g1a961316205e65b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838702" cy="64516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Macintosh PowerPoint</Application>
  <PresentationFormat>Apresentação no Ecrã (16:9)</PresentationFormat>
  <Paragraphs>3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Lorenna Pacheco</cp:lastModifiedBy>
  <cp:revision>1</cp:revision>
  <dcterms:created xsi:type="dcterms:W3CDTF">2024-01-09T13:58:08Z</dcterms:created>
  <dcterms:modified xsi:type="dcterms:W3CDTF">2024-02-01T00:07:08Z</dcterms:modified>
</cp:coreProperties>
</file>