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9" d="100"/>
          <a:sy n="19" d="100"/>
        </p:scale>
        <p:origin x="30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06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50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21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7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87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14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6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70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87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9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51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50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FA277431-0322-50DB-0F22-37736C273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582" y="3352234"/>
            <a:ext cx="29120123" cy="13803640"/>
          </a:xfrm>
        </p:spPr>
        <p:txBody>
          <a:bodyPr>
            <a:normAutofit fontScale="90000"/>
          </a:bodyPr>
          <a:lstStyle/>
          <a:p>
            <a:r>
              <a:rPr lang="pt-BR" dirty="0"/>
              <a:t>LAURA GOLDFARB CYRINO;</a:t>
            </a:r>
            <a:br>
              <a:rPr lang="pt-BR" dirty="0"/>
            </a:br>
            <a:r>
              <a:rPr lang="pt-BR" sz="21200" dirty="0">
                <a:sym typeface="Arial"/>
              </a:rPr>
              <a:t>LORENA </a:t>
            </a:r>
            <a:r>
              <a:rPr lang="pt-BR" sz="21200" dirty="0"/>
              <a:t>L</a:t>
            </a:r>
            <a:r>
              <a:rPr lang="pt-BR" sz="21200" dirty="0">
                <a:sym typeface="Arial"/>
              </a:rPr>
              <a:t> DE MENEZES</a:t>
            </a:r>
            <a:br>
              <a:rPr lang="pt-BR" sz="21200" dirty="0">
                <a:sym typeface="Arial"/>
              </a:rPr>
            </a:br>
            <a:br>
              <a:rPr lang="pt-BR" sz="21200" dirty="0"/>
            </a:br>
            <a:r>
              <a:rPr lang="pt-BR" sz="21200" dirty="0"/>
              <a:t>UNIVERSIDADE DE SÃO </a:t>
            </a:r>
            <a:r>
              <a:rPr lang="pt-BR" dirty="0"/>
              <a:t>PAULO; HC-FMUSP</a:t>
            </a: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FC7D0A69-E00D-A379-3393-DD91C2A2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0" y="20398190"/>
            <a:ext cx="24299466" cy="19281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pt-BR" sz="8800" b="1" i="0" dirty="0">
                <a:solidFill>
                  <a:srgbClr val="000000"/>
                </a:solidFill>
                <a:effectLst/>
                <a:latin typeface="-apple-system"/>
              </a:rPr>
              <a:t>Anomalia de Peters com sinequia </a:t>
            </a:r>
            <a:r>
              <a:rPr lang="pt-BR" sz="8800" b="1" i="0" dirty="0" err="1">
                <a:solidFill>
                  <a:srgbClr val="000000"/>
                </a:solidFill>
                <a:effectLst/>
                <a:latin typeface="-apple-system"/>
              </a:rPr>
              <a:t>iridocorneana</a:t>
            </a:r>
            <a:r>
              <a:rPr lang="pt-BR" sz="8800" b="1" i="0" dirty="0">
                <a:solidFill>
                  <a:srgbClr val="000000"/>
                </a:solidFill>
                <a:effectLst/>
                <a:latin typeface="-apple-system"/>
              </a:rPr>
              <a:t> (tipo </a:t>
            </a:r>
            <a:r>
              <a:rPr lang="pt-BR" sz="8800" b="1" i="0" dirty="0" err="1">
                <a:solidFill>
                  <a:srgbClr val="000000"/>
                </a:solidFill>
                <a:effectLst/>
                <a:latin typeface="-apple-system"/>
              </a:rPr>
              <a:t>I</a:t>
            </a:r>
            <a:r>
              <a:rPr lang="pt-BR" sz="8800" b="1" i="0" dirty="0">
                <a:solidFill>
                  <a:srgbClr val="000000"/>
                </a:solidFill>
                <a:effectLst/>
                <a:latin typeface="-apple-system"/>
              </a:rPr>
              <a:t>)</a:t>
            </a:r>
            <a:endParaRPr lang="pt-BR" sz="8800" b="1" dirty="0"/>
          </a:p>
        </p:txBody>
      </p:sp>
      <p:sp>
        <p:nvSpPr>
          <p:cNvPr id="13" name="Subtítulo 11">
            <a:extLst>
              <a:ext uri="{FF2B5EF4-FFF2-40B4-BE49-F238E27FC236}">
                <a16:creationId xmlns:a16="http://schemas.microsoft.com/office/drawing/2014/main" id="{D21E8EBA-1CE5-1832-8787-C3593F3C17D7}"/>
              </a:ext>
            </a:extLst>
          </p:cNvPr>
          <p:cNvSpPr txBox="1">
            <a:spLocks/>
          </p:cNvSpPr>
          <p:nvPr/>
        </p:nvSpPr>
        <p:spPr>
          <a:xfrm>
            <a:off x="4049910" y="22326314"/>
            <a:ext cx="24299466" cy="110844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0" i="0" u="none" strike="noStrike" cap="none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 Anomalia de Peters 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6600" b="0" i="0" u="none" strike="noStrike" cap="none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um defeito congênito, geralmente espor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ádico,</a:t>
            </a:r>
            <a:r>
              <a:rPr lang="pt-BR" sz="6600" b="0" i="0" u="none" strike="noStrike" cap="none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acomete as</a:t>
            </a:r>
            <a:r>
              <a:rPr lang="pt-BR" sz="6600" b="0" i="0" u="none" strike="noStrike" cap="none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estruturas do segmento anterior do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olho </a:t>
            </a:r>
            <a:r>
              <a:rPr lang="pt-BR" sz="6600" b="0" i="0" u="none" strike="noStrike" cap="none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por falha da migração das células da crista neural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6600" b="0" i="0" u="none" strike="noStrike" cap="none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 </a:t>
            </a:r>
          </a:p>
          <a:p>
            <a:pPr marL="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Caracteriza-se pela presença de opacidade </a:t>
            </a:r>
            <a:r>
              <a:rPr lang="pt-BR" sz="6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associada a alterações de íris e cristalino, podendo ser classificada em dois tipos: tipo </a:t>
            </a:r>
            <a:r>
              <a:rPr lang="pt-BR" sz="6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quando há </a:t>
            </a:r>
            <a:r>
              <a:rPr lang="pt-BR" sz="6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sinéquias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iridocorneanas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 tipo II quando há adesões </a:t>
            </a:r>
            <a:r>
              <a:rPr lang="pt-BR" sz="6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corneolenticulares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manejo de pacientes com 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Anomalia de Peters 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um desafio ao oftalmologista, uma vez que a opacidade </a:t>
            </a:r>
            <a:r>
              <a:rPr lang="pt-BR" sz="66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6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presente dificulta a avaliação de possíveis complicações associadas, sendo, muitas vezes, necessário a solicitação de exames complementares.</a:t>
            </a:r>
          </a:p>
          <a:p>
            <a:pPr marL="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6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7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7;p1">
            <a:extLst>
              <a:ext uri="{FF2B5EF4-FFF2-40B4-BE49-F238E27FC236}">
                <a16:creationId xmlns:a16="http://schemas.microsoft.com/office/drawing/2014/main" id="{469AFABC-4B2E-320E-4C2E-4156125344C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1720" b="11243"/>
          <a:stretch/>
        </p:blipFill>
        <p:spPr>
          <a:xfrm>
            <a:off x="2684609" y="4982037"/>
            <a:ext cx="27030070" cy="33236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794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</TotalTime>
  <Words>135</Words>
  <Application>Microsoft Macintosh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Tema do Office</vt:lpstr>
      <vt:lpstr>LAURA GOLDFARB CYRINO; LORENA L DE MENEZES  UNIVERSIDADE DE SÃO PAULO; HC-FMUSP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 GOLDFARB CYRINO UNIVERSIDADE DE SÃO PAULO; HC-FMUSP</dc:title>
  <dc:creator>Goldfarb Cyrino, Laura</dc:creator>
  <cp:lastModifiedBy>Goldfarb Cyrino, Laura</cp:lastModifiedBy>
  <cp:revision>2</cp:revision>
  <dcterms:created xsi:type="dcterms:W3CDTF">2023-11-23T23:14:25Z</dcterms:created>
  <dcterms:modified xsi:type="dcterms:W3CDTF">2023-11-23T23:27:01Z</dcterms:modified>
</cp:coreProperties>
</file>