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6"/>
  </p:normalViewPr>
  <p:slideViewPr>
    <p:cSldViewPr>
      <p:cViewPr varScale="1">
        <p:scale>
          <a:sx n="84" d="100"/>
          <a:sy n="84" d="100"/>
        </p:scale>
        <p:origin x="3592" y="18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185FE-857F-AB40-B82B-B9AE517BA2F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78DAA-4C3A-B74E-BB22-86A0CC498E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78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78DAA-4C3A-B74E-BB22-86A0CC498ED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34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32480" y="609522"/>
            <a:ext cx="4984017" cy="525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GANHO NA QUALIDADE E ACUIDADE VISUAL EM PACIENTE ADULTO COM DISTROFIA MACULAR VITELIFORME</a:t>
            </a: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RELATO 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CASO</a:t>
            </a:r>
            <a:endParaRPr lang="en-US" sz="10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1086578"/>
            <a:ext cx="4966016" cy="580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Giovanna </a:t>
            </a:r>
            <a:r>
              <a:rPr lang="pt-BR" sz="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Luisa</a:t>
            </a:r>
            <a:r>
              <a:rPr lang="pt-BR" sz="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Martins Vargas; </a:t>
            </a:r>
            <a:r>
              <a:rPr lang="pt-BR" sz="8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Glêndha</a:t>
            </a:r>
            <a:r>
              <a:rPr lang="pt-BR" sz="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Santos Pereira; </a:t>
            </a:r>
            <a:r>
              <a:rPr lang="pt-BR" sz="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Lucas Santos Barbosa; Rafaela de Costa </a:t>
            </a:r>
            <a:r>
              <a:rPr lang="pt-BR" sz="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Aranda</a:t>
            </a:r>
            <a:r>
              <a:rPr lang="pt-BR" sz="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Lima;  </a:t>
            </a:r>
            <a:r>
              <a:rPr lang="pt-BR" sz="8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Edivanei</a:t>
            </a:r>
            <a:r>
              <a:rPr lang="pt-BR" sz="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Siqueira da Silva; Júlio César de Paula Lins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 Oftalmológico de Brasília – HOB </a:t>
            </a:r>
            <a:endParaRPr lang="pt-BR" sz="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spaço Reservado para Conteúdo 14">
            <a:extLst>
              <a:ext uri="{FF2B5EF4-FFF2-40B4-BE49-F238E27FC236}">
                <a16:creationId xmlns:a16="http://schemas.microsoft.com/office/drawing/2014/main" id="{DF7483F3-693A-46EF-DC55-125056C7D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9787" y="1633083"/>
            <a:ext cx="2686628" cy="69590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Introdução: 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A doença de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ou distrofia macular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viteliforme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é uma doença hereditária com padrão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autossômico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dominante e expressão variável, manifestando-se mais comumente na infância. Os portadores dessa condição apresentam uma mutação no gene VMD2, localizado no cromossomo 11q13, responsável por codificar a proteína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bestrofina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. Essa proteína forma os canais de cloro das células do epitélio pigmentar da retina (EPR) e a presença desse defeito resulta no acúmulo de material amarelado, a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lipofucsina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, no EPR e/ou no espaço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sub-retiniano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. A apresentação do material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viteliforme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, observada à fundoscopia, também varia de acordo com os diferentes estágios: pré-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viteliforme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viteliforme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aspecto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de ovo mexido, cístico,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pseudo-hipópio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e atrófico</a:t>
            </a:r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PT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85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Métodos</a:t>
            </a:r>
            <a:r>
              <a:rPr lang="pt-BR" sz="8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Estudo observacional, descritivo e retrospectivo de relato de caso de paciente acompanhado no Hospital Oftalmológico de Brasília (HOB) com Distrofia Macular </a:t>
            </a:r>
            <a:r>
              <a:rPr lang="pt-BR" sz="85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Viteliforme</a:t>
            </a:r>
            <a:r>
              <a:rPr lang="pt-BR" sz="8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período de janeiro de 2020 a Dezembro de 2023.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85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Resultados: 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HFOB, sexo masculino, 68 anos, com queixa de baixa acuidade visual em ambos os olhos (AO) para longe e perto, piorando para ver semáforos, assistir televisão e ler, há cerca de 3 anos. O paciente apresenta acuidade visual não corrigida: 0,60 em ambos os olhos.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Biomicroscopia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Pseudofacia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em ambos os olhos, demais estruturas sem alterações. Foi realizado mapeamento de retina, que identificou lesão amarelada em região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foveal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com alteração pigmentar em AO. Posteriormente foi realizada Tomografia de Coerência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Óptica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(OCT), que evidenciou lesão compatível com distrofia de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em AO. Foi encaminhado ao Serviço de Baixa Visão para tentar melhorar a acuidade visual (AV), sendo-lhe prescritos óculos com prisma de 1,00 DP com base superior no olho direito e 0,75 DP com base superior no olho esquerdo e filtro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Segment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Grey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CZ01. Para perto, de +5,50 de adição. Foram prescritos óculos separados longe e perto. Após 6 meses, paciente retornou à consulta com os óculos previamente prescritos. Ao exame, acuidade visual corrigida: 0,45 em AO, e para perto 1,0M a 25cm, sem dificuldade. Ele relata melhora exponencial na AV e mostrou ganho na velocidade de leitura com os auxílios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ópticos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PT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PT" sz="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PT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sz="7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AC8DC7B-D451-AD03-45E0-80F1AA7BBF44}"/>
              </a:ext>
            </a:extLst>
          </p:cNvPr>
          <p:cNvSpPr txBox="1"/>
          <p:nvPr/>
        </p:nvSpPr>
        <p:spPr>
          <a:xfrm>
            <a:off x="2624488" y="1633083"/>
            <a:ext cx="2389572" cy="7815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PT" sz="85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PT" sz="85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PT" sz="85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1 - </a:t>
            </a:r>
            <a:r>
              <a:rPr lang="pt-PT" sz="700" dirty="0">
                <a:latin typeface="Arial" panose="020B0604020202020204" pitchFamily="34" charset="0"/>
                <a:cs typeface="Arial" panose="020B0604020202020204" pitchFamily="34" charset="0"/>
              </a:rPr>
              <a:t>Tomografia de Coerência </a:t>
            </a:r>
            <a:r>
              <a:rPr lang="pt-PT" sz="700" dirty="0" err="1">
                <a:latin typeface="Arial" panose="020B0604020202020204" pitchFamily="34" charset="0"/>
                <a:cs typeface="Arial" panose="020B0604020202020204" pitchFamily="34" charset="0"/>
              </a:rPr>
              <a:t>Óptica</a:t>
            </a:r>
            <a:r>
              <a:rPr lang="pt-PT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(OCT)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– olho direito; </a:t>
            </a:r>
            <a:r>
              <a:rPr lang="pt-PT" sz="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2 - </a:t>
            </a:r>
            <a:r>
              <a:rPr lang="pt-PT" sz="700" dirty="0">
                <a:latin typeface="Arial" panose="020B0604020202020204" pitchFamily="34" charset="0"/>
                <a:cs typeface="Arial" panose="020B0604020202020204" pitchFamily="34" charset="0"/>
              </a:rPr>
              <a:t>Tomografia de Coerência </a:t>
            </a:r>
            <a:r>
              <a:rPr lang="pt-PT" sz="700" dirty="0" err="1">
                <a:latin typeface="Arial" panose="020B0604020202020204" pitchFamily="34" charset="0"/>
                <a:cs typeface="Arial" panose="020B0604020202020204" pitchFamily="34" charset="0"/>
              </a:rPr>
              <a:t>Óptica</a:t>
            </a:r>
            <a:r>
              <a:rPr lang="pt-PT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(OCT) </a:t>
            </a:r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– olho esquerdo. </a:t>
            </a:r>
            <a:endParaRPr lang="pt-PT" sz="7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8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pt-PT" sz="8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onclusão: 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A Distrofia Macular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Viteliforme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foi descrita pela primeira vez por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em 1905, razão pela qual esta patologia também é conhecida como “Doença de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”. É uma condição hereditária com padrão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autossômico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dominante e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penetrância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incompleta. Além da expressão variável, a apresentação fenotípica dessa condição varia de acordo com o estágio da doença, o que por vezes dificulta o diagnóstico. Os exames complementares são importantes ferramentas diagnósticas, como a autofluorescência do fundo, que mostra áreas de acúmulo de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lipofucsina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. Outros exames como a OCT também auxiliam no diagnóstico. O envolvimento da AV varia de acordo com o estágio da doença. À medida que a distrofia progride, os pacientes podem queixar-se de baixa acuidade visual, fotopsia,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hiperopização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e astigmatismo. A neovascularização da coroide e o descolamento hemorrágico da mácula são complicações inerentes a esta condição, o que justifica a necessidade de acompanhamento regular. Os auxílios </a:t>
            </a:r>
            <a:r>
              <a:rPr lang="pt-PT" sz="850" dirty="0" err="1">
                <a:latin typeface="Arial" panose="020B0604020202020204" pitchFamily="34" charset="0"/>
                <a:cs typeface="Arial" panose="020B0604020202020204" pitchFamily="34" charset="0"/>
              </a:rPr>
              <a:t>ópticos</a:t>
            </a:r>
            <a:r>
              <a:rPr lang="pt-PT" sz="850" dirty="0">
                <a:latin typeface="Arial" panose="020B0604020202020204" pitchFamily="34" charset="0"/>
                <a:cs typeface="Arial" panose="020B0604020202020204" pitchFamily="34" charset="0"/>
              </a:rPr>
              <a:t> são ferramentas utilizadas para gerar bons resultados e proporcionar melhor funcionalidade aos pacientes. Nesses pacientes, o uso de prismas melhora a estabilidade da fixação, tendo respostas de acuidade visual estatisticamente significativas quando comparadas à refração sem prismas. Foi agendado retorno em 04 meses com exames ortópticos e acompanhamento, sendo orientado a manter acompanhamento com a equipe de retina para acompanhamento de doença macular. O paciente ficou satisfeito com o resultado e com as instruções recebidas.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8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Referências: 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YANNUZZI, Lawrence. ATLAS DE RETINA. [S. l.]: Elsevier, 2011. 2. RETINA E VÍTREO: Série Oftalmologia Brasileira - CBO. 3ª. ed. Rio de Janeiro: Cultura Médica, 2013-2014. 3. GONCALVES, João Carlos de Miranda et al. Distrofia macular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viteliforme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 multifocal. Arq. Bras. Oftalmol., São Paulo, v. 61,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1, p. 94-95, </a:t>
            </a:r>
            <a:r>
              <a:rPr lang="pt-BR" sz="600" dirty="0" err="1"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. 1998. . 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85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2AC8437-29B7-3B6C-A815-E239CE76E2D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40" y="8507194"/>
            <a:ext cx="2365608" cy="58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67A7EED-931B-88E9-31B9-5A1B2BB1BC0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131" y="1681492"/>
            <a:ext cx="2324030" cy="632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807</Words>
  <Application>Microsoft Macintosh PowerPoint</Application>
  <PresentationFormat>Apresentação na tela (16:9)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Giovanna Vargas</cp:lastModifiedBy>
  <cp:revision>19</cp:revision>
  <dcterms:created xsi:type="dcterms:W3CDTF">2024-01-09T13:58:08Z</dcterms:created>
  <dcterms:modified xsi:type="dcterms:W3CDTF">2024-01-31T03:17:20Z</dcterms:modified>
</cp:coreProperties>
</file>