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07" autoAdjust="0"/>
    <p:restoredTop sz="94660"/>
  </p:normalViewPr>
  <p:slideViewPr>
    <p:cSldViewPr snapToGrid="0">
      <p:cViewPr varScale="1">
        <p:scale>
          <a:sx n="22" d="100"/>
          <a:sy n="22" d="100"/>
        </p:scale>
        <p:origin x="672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39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66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438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50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17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9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91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8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26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2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6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F43B-CF30-4799-95F8-895EBC5C9920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686F-60E0-4A8A-A500-38849CEA12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71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7DE5B-73AF-5856-725A-17E40D341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946" y="4117121"/>
            <a:ext cx="27539395" cy="2865569"/>
          </a:xfrm>
        </p:spPr>
        <p:txBody>
          <a:bodyPr>
            <a:normAutofit fontScale="90000"/>
          </a:bodyPr>
          <a:lstStyle/>
          <a:p>
            <a:r>
              <a:rPr lang="pt-BR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Vitreorretinopatia Exsudativa Familiar (FEVR)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D76C0D-C9AE-F9C2-0B5C-B8C7108F6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0" y="10186333"/>
            <a:ext cx="24299466" cy="3232599"/>
          </a:xfrm>
        </p:spPr>
        <p:txBody>
          <a:bodyPr>
            <a:normAutofit lnSpcReduction="10000"/>
          </a:bodyPr>
          <a:lstStyle/>
          <a:p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Tiago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Guimarães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Grana, Gustavo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Nabuco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Faro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Dantas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Baptista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Yanne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Viana Souza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Nabuco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Vítor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Alcantara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Pionório</a:t>
            </a: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Cristiane </a:t>
            </a:r>
            <a:r>
              <a:rPr lang="en-GB" sz="80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Bezerra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da Cruz Costa</a:t>
            </a:r>
            <a:endParaRPr lang="pt-BR" sz="8000" dirty="0"/>
          </a:p>
          <a:p>
            <a:endParaRPr lang="pt-BR" sz="72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CC638B-0B11-15FD-067E-F56D3837D0AA}"/>
              </a:ext>
            </a:extLst>
          </p:cNvPr>
          <p:cNvSpPr txBox="1"/>
          <p:nvPr/>
        </p:nvSpPr>
        <p:spPr>
          <a:xfrm>
            <a:off x="6141243" y="16622575"/>
            <a:ext cx="201168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Instituição: Universidade Federal da Paraíba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C73D70E-F0DB-2442-AB55-67FB7D84C874}"/>
              </a:ext>
            </a:extLst>
          </p:cNvPr>
          <p:cNvSpPr txBox="1"/>
          <p:nvPr/>
        </p:nvSpPr>
        <p:spPr>
          <a:xfrm>
            <a:off x="2429945" y="21600319"/>
            <a:ext cx="27539395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pt-BR" sz="8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Vitreorretinopatia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Exsudativa Familiar (FEVR) </a:t>
            </a:r>
            <a:r>
              <a:rPr lang="pt-P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um grupo de doenças hereditárias da retina caracterizadas por </a:t>
            </a:r>
            <a:r>
              <a:rPr lang="pt-PT" sz="8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angiogênese</a:t>
            </a:r>
            <a:r>
              <a:rPr lang="pt-P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retiniana anormal, levando à vascularização incompleta da retina periférica, com subsequente isquemia retiniana.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Seu desenvolvimento é geralmente bilateral e assimétrico. Apresenta isquemia periférica da retina. </a:t>
            </a:r>
            <a:r>
              <a:rPr lang="pt-PT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incidência no contexto de nascimento a termo sem oxigenação suplementar e um curso clínico progressivo distinguem FEVR de Retinopatia da Prematuridade.</a:t>
            </a: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7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id="{1B7DA462-C00D-A3FC-538C-8CC471283A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0478" cy="43200638"/>
          </a:xfrm>
        </p:spPr>
      </p:pic>
    </p:spTree>
    <p:extLst>
      <p:ext uri="{BB962C8B-B14F-4D97-AF65-F5344CB8AC3E}">
        <p14:creationId xmlns:p14="http://schemas.microsoft.com/office/powerpoint/2010/main" val="235306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178</TotalTime>
  <Words>110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Vitreorretinopatia Exsudativa Familiar (FEVR)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Hialose Asteroide</dc:title>
  <dc:creator>vit0r hambabue</dc:creator>
  <cp:lastModifiedBy>Microsoft Office User</cp:lastModifiedBy>
  <cp:revision>6</cp:revision>
  <dcterms:created xsi:type="dcterms:W3CDTF">2024-01-29T01:20:34Z</dcterms:created>
  <dcterms:modified xsi:type="dcterms:W3CDTF">2024-01-31T22:15:03Z</dcterms:modified>
</cp:coreProperties>
</file>