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1771" y="4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-1043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23479" y="659106"/>
            <a:ext cx="5020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Título do trabalho</a:t>
            </a:r>
            <a:endParaRPr lang="en-US" sz="24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59483" y="1182326"/>
            <a:ext cx="494801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16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Nomes dos autores</a:t>
            </a:r>
          </a:p>
          <a:p>
            <a:pPr algn="ctr"/>
            <a:r>
              <a:rPr lang="pt-BR" altLang="pt-BR" sz="14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Instituições</a:t>
            </a:r>
            <a:endParaRPr lang="en-US" altLang="pt-BR" sz="14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C2A6124-A2CC-4545-A0FD-B709F57C05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70" y="699426"/>
            <a:ext cx="5115386" cy="6822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7</Words>
  <Application>Microsoft Office PowerPoint</Application>
  <PresentationFormat>Apresentação na tela (16:9)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Eduardo Garbeloti</cp:lastModifiedBy>
  <cp:revision>22</cp:revision>
  <dcterms:created xsi:type="dcterms:W3CDTF">2024-01-09T13:58:08Z</dcterms:created>
  <dcterms:modified xsi:type="dcterms:W3CDTF">2024-01-30T14:40:24Z</dcterms:modified>
</cp:coreProperties>
</file>