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21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85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20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53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1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65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55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8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3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8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89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79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1959-8CB7-43FE-A8F2-769B19FE22C2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E019-6565-4CA1-967B-23A381A22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3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C4882-BD55-D9C9-F853-B6B29938D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15170227"/>
            <a:ext cx="27539395" cy="15040222"/>
          </a:xfrm>
        </p:spPr>
        <p:txBody>
          <a:bodyPr>
            <a:normAutofit fontScale="90000"/>
          </a:bodyPr>
          <a:lstStyle/>
          <a:p>
            <a:r>
              <a:rPr lang="pt-BR" dirty="0"/>
              <a:t>ALBERT SUN HSIEN WU</a:t>
            </a:r>
            <a:br>
              <a:rPr lang="pt-BR" dirty="0"/>
            </a:br>
            <a:br>
              <a:rPr lang="pt-BR" dirty="0"/>
            </a:br>
            <a:r>
              <a:rPr lang="pt-BR" dirty="0"/>
              <a:t>Faculdade de Medicina do ABC – FMABC</a:t>
            </a:r>
            <a:br>
              <a:rPr lang="pt-BR" dirty="0"/>
            </a:br>
            <a:br>
              <a:rPr lang="pt-BR" dirty="0"/>
            </a:br>
            <a:r>
              <a:rPr lang="pt-BR" dirty="0"/>
              <a:t>Descrição: </a:t>
            </a:r>
            <a:r>
              <a:rPr lang="pt-BR" dirty="0" err="1"/>
              <a:t>Sinéquia</a:t>
            </a:r>
            <a:r>
              <a:rPr lang="pt-BR" dirty="0"/>
              <a:t> posterior com opacificação local de cristalino</a:t>
            </a:r>
          </a:p>
        </p:txBody>
      </p:sp>
    </p:spTree>
    <p:extLst>
      <p:ext uri="{BB962C8B-B14F-4D97-AF65-F5344CB8AC3E}">
        <p14:creationId xmlns:p14="http://schemas.microsoft.com/office/powerpoint/2010/main" val="381792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091ED99C-71A5-0055-DA49-9B47202E3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2EEC3155-2FAD-7E3C-1BC2-85B5CA68F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3" y="13368440"/>
            <a:ext cx="27285764" cy="18179143"/>
          </a:xfrm>
        </p:spPr>
      </p:pic>
    </p:spTree>
    <p:extLst>
      <p:ext uri="{BB962C8B-B14F-4D97-AF65-F5344CB8AC3E}">
        <p14:creationId xmlns:p14="http://schemas.microsoft.com/office/powerpoint/2010/main" val="4232321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24</Words>
  <Application>Microsoft Office PowerPoint</Application>
  <PresentationFormat>Personalizar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ALBERT SUN HSIEN WU  Faculdade de Medicina do ABC – FMABC  Descrição: Sinéquia posterior com opacificação local de cristalino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 SUN HSIEN WU  Faculdade de Medicina do ABC – FMABC  Descrição: Sinéquia posterior com opacificação local de cristalino</dc:title>
  <dc:creator>Albert Wu</dc:creator>
  <cp:lastModifiedBy>Albert Wu</cp:lastModifiedBy>
  <cp:revision>1</cp:revision>
  <dcterms:created xsi:type="dcterms:W3CDTF">2024-01-31T01:27:32Z</dcterms:created>
  <dcterms:modified xsi:type="dcterms:W3CDTF">2024-01-31T01:53:02Z</dcterms:modified>
</cp:coreProperties>
</file>