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</p:sldIdLst>
  <p:sldSz cx="32397700" cy="431927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1pPr>
    <a:lvl2pPr marL="0" marR="0" indent="457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2pPr>
    <a:lvl3pPr marL="0" marR="0" indent="914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3pPr>
    <a:lvl4pPr marL="0" marR="0" indent="1371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4pPr>
    <a:lvl5pPr marL="0" marR="0" indent="18288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5pPr>
    <a:lvl6pPr marL="0" marR="0" indent="22860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6pPr>
    <a:lvl7pPr marL="0" marR="0" indent="2743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7pPr>
    <a:lvl8pPr marL="0" marR="0" indent="3200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8pPr>
    <a:lvl9pPr marL="0" marR="0" indent="3657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 b="def" i="def"/>
      <a:tcStyle>
        <a:tcBdr/>
        <a:fill>
          <a:solidFill>
            <a:srgbClr val="E8EBF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 b="def" i="def"/>
      <a:tcStyle>
        <a:tcBdr/>
        <a:fill>
          <a:solidFill>
            <a:srgbClr val="F0F0F0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 b="def" i="def"/>
      <a:tcStyle>
        <a:tcBdr/>
        <a:fill>
          <a:solidFill>
            <a:srgbClr val="EBF1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0" name="Shape 110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defRPr sz="1200">
        <a:latin typeface="+mn-lt"/>
        <a:ea typeface="+mn-ea"/>
        <a:cs typeface="+mn-cs"/>
        <a:sym typeface="Calibri"/>
      </a:defRPr>
    </a:lvl1pPr>
    <a:lvl2pPr indent="228600" defTabSz="457200" latinLnBrk="0">
      <a:defRPr sz="1200">
        <a:latin typeface="+mn-lt"/>
        <a:ea typeface="+mn-ea"/>
        <a:cs typeface="+mn-cs"/>
        <a:sym typeface="Calibri"/>
      </a:defRPr>
    </a:lvl2pPr>
    <a:lvl3pPr indent="457200" defTabSz="457200" latinLnBrk="0">
      <a:defRPr sz="1200">
        <a:latin typeface="+mn-lt"/>
        <a:ea typeface="+mn-ea"/>
        <a:cs typeface="+mn-cs"/>
        <a:sym typeface="Calibri"/>
      </a:defRPr>
    </a:lvl3pPr>
    <a:lvl4pPr indent="685800" defTabSz="457200" latinLnBrk="0">
      <a:defRPr sz="1200">
        <a:latin typeface="+mn-lt"/>
        <a:ea typeface="+mn-ea"/>
        <a:cs typeface="+mn-cs"/>
        <a:sym typeface="Calibri"/>
      </a:defRPr>
    </a:lvl4pPr>
    <a:lvl5pPr indent="914400" defTabSz="457200" latinLnBrk="0">
      <a:defRPr sz="1200">
        <a:latin typeface="+mn-lt"/>
        <a:ea typeface="+mn-ea"/>
        <a:cs typeface="+mn-cs"/>
        <a:sym typeface="Calibri"/>
      </a:defRPr>
    </a:lvl5pPr>
    <a:lvl6pPr indent="1143000" defTabSz="457200" latinLnBrk="0">
      <a:defRPr sz="1200">
        <a:latin typeface="+mn-lt"/>
        <a:ea typeface="+mn-ea"/>
        <a:cs typeface="+mn-cs"/>
        <a:sym typeface="Calibri"/>
      </a:defRPr>
    </a:lvl6pPr>
    <a:lvl7pPr indent="1371600" defTabSz="457200" latinLnBrk="0">
      <a:defRPr sz="1200">
        <a:latin typeface="+mn-lt"/>
        <a:ea typeface="+mn-ea"/>
        <a:cs typeface="+mn-cs"/>
        <a:sym typeface="Calibri"/>
      </a:defRPr>
    </a:lvl7pPr>
    <a:lvl8pPr indent="1600200" defTabSz="457200" latinLnBrk="0">
      <a:defRPr sz="1200">
        <a:latin typeface="+mn-lt"/>
        <a:ea typeface="+mn-ea"/>
        <a:cs typeface="+mn-cs"/>
        <a:sym typeface="Calibri"/>
      </a:defRPr>
    </a:lvl8pPr>
    <a:lvl9pPr indent="1828800" defTabSz="457200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1" showMasterPhAnim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/>
          <p:nvPr>
            <p:ph type="title"/>
          </p:nvPr>
        </p:nvSpPr>
        <p:spPr>
          <a:xfrm>
            <a:off x="2429947" y="7070107"/>
            <a:ext cx="27539396" cy="15040223"/>
          </a:xfrm>
          <a:prstGeom prst="rect">
            <a:avLst/>
          </a:prstGeom>
        </p:spPr>
        <p:txBody>
          <a:bodyPr anchor="b"/>
          <a:lstStyle>
            <a:lvl1pPr algn="ctr">
              <a:defRPr sz="21200"/>
            </a:lvl1pPr>
          </a:lstStyle>
          <a:p>
            <a:pPr/>
            <a:r>
              <a:t>Clique para editar o título Mestre</a:t>
            </a:r>
          </a:p>
        </p:txBody>
      </p:sp>
      <p:sp>
        <p:nvSpPr>
          <p:cNvPr id="12" name="Shape 12"/>
          <p:cNvSpPr/>
          <p:nvPr>
            <p:ph type="body" sz="quarter" idx="1"/>
          </p:nvPr>
        </p:nvSpPr>
        <p:spPr>
          <a:xfrm>
            <a:off x="4049910" y="22690337"/>
            <a:ext cx="24299467" cy="10430152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8500"/>
            </a:lvl1pPr>
          </a:lstStyle>
          <a:p>
            <a:pPr/>
            <a:r>
              <a:t>Clique para editar o estilo do subtítulo Mestre</a:t>
            </a:r>
          </a:p>
        </p:txBody>
      </p:sp>
      <p:sp>
        <p:nvSpPr>
          <p:cNvPr id="13" name="Shape 1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Clique para editar o título Mestre</a:t>
            </a:r>
          </a:p>
        </p:txBody>
      </p:sp>
      <p:sp>
        <p:nvSpPr>
          <p:cNvPr id="93" name="Shape 93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Clique para editar os estilos de texto Mestres</a:t>
            </a:r>
          </a:p>
          <a:p>
            <a:pPr lvl="1"/>
            <a:r>
              <a:t>Segundo nível</a:t>
            </a:r>
          </a:p>
          <a:p>
            <a:pPr lvl="2"/>
            <a:r>
              <a:t>Terceiro nível</a:t>
            </a:r>
          </a:p>
          <a:p>
            <a:pPr lvl="3"/>
            <a:r>
              <a:t>Quarto nível</a:t>
            </a:r>
          </a:p>
          <a:p>
            <a:pPr lvl="4"/>
            <a:r>
              <a:t>Quinto nível</a:t>
            </a:r>
          </a:p>
        </p:txBody>
      </p:sp>
      <p:sp>
        <p:nvSpPr>
          <p:cNvPr id="94" name="Shape 94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/>
          <p:nvPr>
            <p:ph type="title"/>
          </p:nvPr>
        </p:nvSpPr>
        <p:spPr>
          <a:xfrm>
            <a:off x="23185741" y="2300034"/>
            <a:ext cx="6986097" cy="36610544"/>
          </a:xfrm>
          <a:prstGeom prst="rect">
            <a:avLst/>
          </a:prstGeom>
        </p:spPr>
        <p:txBody>
          <a:bodyPr/>
          <a:lstStyle/>
          <a:p>
            <a:pPr/>
            <a:r>
              <a:t>Clique para editar o título Mestre</a:t>
            </a:r>
          </a:p>
        </p:txBody>
      </p:sp>
      <p:sp>
        <p:nvSpPr>
          <p:cNvPr id="102" name="Shape 102"/>
          <p:cNvSpPr/>
          <p:nvPr>
            <p:ph type="body" idx="1"/>
          </p:nvPr>
        </p:nvSpPr>
        <p:spPr>
          <a:xfrm>
            <a:off x="2227452" y="2300034"/>
            <a:ext cx="20553299" cy="36610544"/>
          </a:xfrm>
          <a:prstGeom prst="rect">
            <a:avLst/>
          </a:prstGeom>
        </p:spPr>
        <p:txBody>
          <a:bodyPr/>
          <a:lstStyle/>
          <a:p>
            <a:pPr/>
            <a:r>
              <a:t>Clique para editar os estilos de texto Mestres</a:t>
            </a:r>
          </a:p>
          <a:p>
            <a:pPr lvl="1"/>
            <a:r>
              <a:t>Segundo nível</a:t>
            </a:r>
          </a:p>
          <a:p>
            <a:pPr lvl="2"/>
            <a:r>
              <a:t>Terceiro nível</a:t>
            </a:r>
          </a:p>
          <a:p>
            <a:pPr lvl="3"/>
            <a:r>
              <a:t>Quarto nível</a:t>
            </a:r>
          </a:p>
          <a:p>
            <a:pPr lvl="4"/>
            <a:r>
              <a:t>Quinto nível</a:t>
            </a:r>
          </a:p>
        </p:txBody>
      </p:sp>
      <p:sp>
        <p:nvSpPr>
          <p:cNvPr id="103" name="Shape 10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Clique para editar o título Mestre</a:t>
            </a:r>
          </a:p>
        </p:txBody>
      </p:sp>
      <p:sp>
        <p:nvSpPr>
          <p:cNvPr id="21" name="Shape 21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Clique para editar os estilos de texto Mestres</a:t>
            </a:r>
          </a:p>
          <a:p>
            <a:pPr lvl="1"/>
            <a:r>
              <a:t>Segundo nível</a:t>
            </a:r>
          </a:p>
          <a:p>
            <a:pPr lvl="2"/>
            <a:r>
              <a:t>Terceiro nível</a:t>
            </a:r>
          </a:p>
          <a:p>
            <a:pPr lvl="3"/>
            <a:r>
              <a:t>Quarto nível</a:t>
            </a:r>
          </a:p>
          <a:p>
            <a:pPr lvl="4"/>
            <a:r>
              <a:t>Quinto nível</a:t>
            </a:r>
          </a:p>
        </p:txBody>
      </p:sp>
      <p:sp>
        <p:nvSpPr>
          <p:cNvPr id="22" name="Shape 22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/>
          <p:nvPr>
            <p:ph type="title"/>
          </p:nvPr>
        </p:nvSpPr>
        <p:spPr>
          <a:xfrm>
            <a:off x="2210578" y="10770172"/>
            <a:ext cx="27944388" cy="17970262"/>
          </a:xfrm>
          <a:prstGeom prst="rect">
            <a:avLst/>
          </a:prstGeom>
        </p:spPr>
        <p:txBody>
          <a:bodyPr anchor="b"/>
          <a:lstStyle>
            <a:lvl1pPr>
              <a:defRPr sz="21200"/>
            </a:lvl1pPr>
          </a:lstStyle>
          <a:p>
            <a:pPr/>
            <a:r>
              <a:t>Clique para editar o título Mestre</a:t>
            </a:r>
          </a:p>
        </p:txBody>
      </p:sp>
      <p:sp>
        <p:nvSpPr>
          <p:cNvPr id="30" name="Shape 30"/>
          <p:cNvSpPr/>
          <p:nvPr>
            <p:ph type="body" sz="quarter" idx="1"/>
          </p:nvPr>
        </p:nvSpPr>
        <p:spPr>
          <a:xfrm>
            <a:off x="2210578" y="28910439"/>
            <a:ext cx="27944388" cy="945013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8500"/>
            </a:lvl1pPr>
          </a:lstStyle>
          <a:p>
            <a:pPr/>
            <a:r>
              <a:t>Clique para editar os estilos de texto Mestres</a:t>
            </a:r>
          </a:p>
        </p:txBody>
      </p:sp>
      <p:sp>
        <p:nvSpPr>
          <p:cNvPr id="31" name="Shape 3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Clique para editar o título Mestre</a:t>
            </a:r>
          </a:p>
        </p:txBody>
      </p:sp>
      <p:sp>
        <p:nvSpPr>
          <p:cNvPr id="39" name="Shape 39"/>
          <p:cNvSpPr/>
          <p:nvPr>
            <p:ph type="body" sz="half" idx="1"/>
          </p:nvPr>
        </p:nvSpPr>
        <p:spPr>
          <a:xfrm>
            <a:off x="2227451" y="11500170"/>
            <a:ext cx="13769698" cy="27410408"/>
          </a:xfrm>
          <a:prstGeom prst="rect">
            <a:avLst/>
          </a:prstGeom>
        </p:spPr>
        <p:txBody>
          <a:bodyPr/>
          <a:lstStyle/>
          <a:p>
            <a:pPr/>
            <a:r>
              <a:t>Clique para editar os estilos de texto Mestres</a:t>
            </a:r>
          </a:p>
          <a:p>
            <a:pPr lvl="1"/>
            <a:r>
              <a:t>Segundo nível</a:t>
            </a:r>
          </a:p>
          <a:p>
            <a:pPr lvl="2"/>
            <a:r>
              <a:t>Terceiro nível</a:t>
            </a:r>
          </a:p>
          <a:p>
            <a:pPr lvl="3"/>
            <a:r>
              <a:t>Quarto nível</a:t>
            </a:r>
          </a:p>
          <a:p>
            <a:pPr lvl="4"/>
            <a:r>
              <a:t>Quinto nível</a:t>
            </a:r>
          </a:p>
        </p:txBody>
      </p:sp>
      <p:sp>
        <p:nvSpPr>
          <p:cNvPr id="40" name="Shape 40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/>
          <p:nvPr>
            <p:ph type="title"/>
          </p:nvPr>
        </p:nvSpPr>
        <p:spPr>
          <a:xfrm>
            <a:off x="2231670" y="2300043"/>
            <a:ext cx="27944389" cy="8350127"/>
          </a:xfrm>
          <a:prstGeom prst="rect">
            <a:avLst/>
          </a:prstGeom>
        </p:spPr>
        <p:txBody>
          <a:bodyPr/>
          <a:lstStyle/>
          <a:p>
            <a:pPr/>
            <a:r>
              <a:t>Clique para editar o título Mestre</a:t>
            </a:r>
          </a:p>
        </p:txBody>
      </p:sp>
      <p:sp>
        <p:nvSpPr>
          <p:cNvPr id="48" name="Shape 48"/>
          <p:cNvSpPr/>
          <p:nvPr>
            <p:ph type="body" sz="quarter" idx="1"/>
          </p:nvPr>
        </p:nvSpPr>
        <p:spPr>
          <a:xfrm>
            <a:off x="2231675" y="10590159"/>
            <a:ext cx="13706415" cy="5190074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b="1" sz="8500"/>
            </a:lvl1pPr>
          </a:lstStyle>
          <a:p>
            <a:pPr/>
            <a:r>
              <a:t>Clique para editar os estilos de texto Mestres</a:t>
            </a:r>
          </a:p>
        </p:txBody>
      </p:sp>
      <p:sp>
        <p:nvSpPr>
          <p:cNvPr id="49" name="Shape 49"/>
          <p:cNvSpPr/>
          <p:nvPr>
            <p:ph type="body" sz="quarter" idx="13"/>
          </p:nvPr>
        </p:nvSpPr>
        <p:spPr>
          <a:xfrm>
            <a:off x="16402141" y="10590159"/>
            <a:ext cx="13773918" cy="5190074"/>
          </a:xfrm>
          <a:prstGeom prst="rect">
            <a:avLst/>
          </a:prstGeom>
        </p:spPr>
        <p:txBody>
          <a:bodyPr anchor="b"/>
          <a:lstStyle/>
          <a:p>
            <a:pPr marL="0" indent="0">
              <a:buSzTx/>
              <a:buFontTx/>
              <a:buNone/>
              <a:defRPr b="1" sz="8500"/>
            </a:pPr>
          </a:p>
        </p:txBody>
      </p:sp>
      <p:sp>
        <p:nvSpPr>
          <p:cNvPr id="50" name="Shape 50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Clique para editar o título Mestre</a:t>
            </a:r>
          </a:p>
        </p:txBody>
      </p:sp>
      <p:sp>
        <p:nvSpPr>
          <p:cNvPr id="58" name="Shape 58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/>
          <p:nvPr>
            <p:ph type="title"/>
          </p:nvPr>
        </p:nvSpPr>
        <p:spPr>
          <a:xfrm>
            <a:off x="2231670" y="2880042"/>
            <a:ext cx="10449616" cy="10080150"/>
          </a:xfrm>
          <a:prstGeom prst="rect">
            <a:avLst/>
          </a:prstGeom>
        </p:spPr>
        <p:txBody>
          <a:bodyPr anchor="b"/>
          <a:lstStyle>
            <a:lvl1pPr>
              <a:defRPr sz="11300"/>
            </a:lvl1pPr>
          </a:lstStyle>
          <a:p>
            <a:pPr/>
            <a:r>
              <a:t>Clique para editar o título Mestre</a:t>
            </a:r>
          </a:p>
        </p:txBody>
      </p:sp>
      <p:sp>
        <p:nvSpPr>
          <p:cNvPr id="73" name="Shape 73"/>
          <p:cNvSpPr/>
          <p:nvPr>
            <p:ph type="body" sz="half" idx="1"/>
          </p:nvPr>
        </p:nvSpPr>
        <p:spPr>
          <a:xfrm>
            <a:off x="13773917" y="6220102"/>
            <a:ext cx="16402141" cy="30700452"/>
          </a:xfrm>
          <a:prstGeom prst="rect">
            <a:avLst/>
          </a:prstGeom>
        </p:spPr>
        <p:txBody>
          <a:bodyPr/>
          <a:lstStyle>
            <a:lvl1pPr marL="809976" indent="-809976">
              <a:defRPr sz="11300"/>
            </a:lvl1pPr>
            <a:lvl2pPr marL="2544469" indent="-924517">
              <a:defRPr sz="11300"/>
            </a:lvl2pPr>
            <a:lvl3pPr marL="4316693" indent="-1076791">
              <a:defRPr sz="11300"/>
            </a:lvl3pPr>
            <a:lvl4pPr marL="6167385" indent="-1307532">
              <a:defRPr sz="11300"/>
            </a:lvl4pPr>
            <a:lvl5pPr marL="7787336" indent="-1307532">
              <a:defRPr sz="11300"/>
            </a:lvl5pPr>
          </a:lstStyle>
          <a:p>
            <a:pPr/>
            <a:r>
              <a:t>Clique para editar os estilos de texto Mestres</a:t>
            </a:r>
          </a:p>
          <a:p>
            <a:pPr lvl="1"/>
            <a:r>
              <a:t>Segundo nível</a:t>
            </a:r>
          </a:p>
          <a:p>
            <a:pPr lvl="2"/>
            <a:r>
              <a:t>Terceiro nível</a:t>
            </a:r>
          </a:p>
          <a:p>
            <a:pPr lvl="3"/>
            <a:r>
              <a:t>Quarto nível</a:t>
            </a:r>
          </a:p>
          <a:p>
            <a:pPr lvl="4"/>
            <a:r>
              <a:t>Quinto nível</a:t>
            </a:r>
          </a:p>
        </p:txBody>
      </p:sp>
      <p:sp>
        <p:nvSpPr>
          <p:cNvPr id="74" name="Shape 74"/>
          <p:cNvSpPr/>
          <p:nvPr>
            <p:ph type="body" sz="quarter" idx="13"/>
          </p:nvPr>
        </p:nvSpPr>
        <p:spPr>
          <a:xfrm>
            <a:off x="2231670" y="12960191"/>
            <a:ext cx="10449616" cy="24010358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5600"/>
            </a:pPr>
          </a:p>
        </p:txBody>
      </p:sp>
      <p:sp>
        <p:nvSpPr>
          <p:cNvPr id="75" name="Shape 75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/>
          <p:nvPr>
            <p:ph type="title"/>
          </p:nvPr>
        </p:nvSpPr>
        <p:spPr>
          <a:xfrm>
            <a:off x="2231670" y="2880042"/>
            <a:ext cx="10449616" cy="10080150"/>
          </a:xfrm>
          <a:prstGeom prst="rect">
            <a:avLst/>
          </a:prstGeom>
        </p:spPr>
        <p:txBody>
          <a:bodyPr anchor="b"/>
          <a:lstStyle>
            <a:lvl1pPr>
              <a:defRPr sz="11300"/>
            </a:lvl1pPr>
          </a:lstStyle>
          <a:p>
            <a:pPr/>
            <a:r>
              <a:t>Clique para editar o título Mestre</a:t>
            </a:r>
          </a:p>
        </p:txBody>
      </p:sp>
      <p:sp>
        <p:nvSpPr>
          <p:cNvPr id="83" name="Shape 83"/>
          <p:cNvSpPr/>
          <p:nvPr>
            <p:ph type="pic" sz="half" idx="13"/>
          </p:nvPr>
        </p:nvSpPr>
        <p:spPr>
          <a:xfrm>
            <a:off x="13773917" y="6220102"/>
            <a:ext cx="16402141" cy="30700452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84" name="Shape 84"/>
          <p:cNvSpPr/>
          <p:nvPr>
            <p:ph type="body" sz="quarter" idx="1"/>
          </p:nvPr>
        </p:nvSpPr>
        <p:spPr>
          <a:xfrm>
            <a:off x="2231670" y="12960191"/>
            <a:ext cx="10449616" cy="2401035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5600"/>
            </a:lvl1pPr>
          </a:lstStyle>
          <a:p>
            <a:pPr/>
            <a:r>
              <a:t>Clique para editar os estilos de texto Mestres</a:t>
            </a:r>
          </a:p>
        </p:txBody>
      </p:sp>
      <p:sp>
        <p:nvSpPr>
          <p:cNvPr id="85" name="Shape 85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>
            <p:ph type="title"/>
          </p:nvPr>
        </p:nvSpPr>
        <p:spPr>
          <a:xfrm>
            <a:off x="2227451" y="2300043"/>
            <a:ext cx="27944388" cy="83501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/>
          <a:p>
            <a:pPr/>
            <a:r>
              <a:t>Clique para editar o título Mestre</a:t>
            </a:r>
          </a:p>
        </p:txBody>
      </p:sp>
      <p:sp>
        <p:nvSpPr>
          <p:cNvPr id="3" name="Shape 3"/>
          <p:cNvSpPr/>
          <p:nvPr>
            <p:ph type="body" idx="1"/>
          </p:nvPr>
        </p:nvSpPr>
        <p:spPr>
          <a:xfrm>
            <a:off x="2227451" y="11500170"/>
            <a:ext cx="27944388" cy="274104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/>
          <a:p>
            <a:pPr/>
            <a:r>
              <a:t>Clique para editar os estilos de texto Mestres</a:t>
            </a:r>
          </a:p>
          <a:p>
            <a:pPr lvl="1"/>
            <a:r>
              <a:t>Segundo nível</a:t>
            </a:r>
          </a:p>
          <a:p>
            <a:pPr lvl="2"/>
            <a:r>
              <a:t>Terceiro nível</a:t>
            </a:r>
          </a:p>
          <a:p>
            <a:pPr lvl="3"/>
            <a:r>
              <a:t>Quarto nível</a:t>
            </a:r>
          </a:p>
          <a:p>
            <a:pPr lvl="4"/>
            <a:r>
              <a:t>Quinto nível</a:t>
            </a:r>
          </a:p>
        </p:txBody>
      </p:sp>
      <p:sp>
        <p:nvSpPr>
          <p:cNvPr id="4" name="Shape 4"/>
          <p:cNvSpPr/>
          <p:nvPr>
            <p:ph type="sldNum" sz="quarter" idx="2"/>
          </p:nvPr>
        </p:nvSpPr>
        <p:spPr>
          <a:xfrm>
            <a:off x="29508252" y="40840097"/>
            <a:ext cx="663586" cy="7010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4200">
                <a:solidFill>
                  <a:srgbClr val="888888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ransition xmlns:p14="http://schemas.microsoft.com/office/powerpoint/2010/main" spd="med" advClick="1"/>
  <p:txStyles>
    <p:titleStyle>
      <a:lvl1pPr marL="0" marR="0" indent="0" algn="l" defTabSz="3239902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5500" u="none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3239902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5500" u="none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3239902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5500" u="none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3239902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5500" u="none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3239902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5500" u="none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3239902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5500" u="none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3239902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5500" u="none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3239902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5500" u="none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3239902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5500" u="none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809975" marR="0" indent="-809975" algn="l" defTabSz="3239902" rtl="0" latinLnBrk="0">
        <a:lnSpc>
          <a:spcPct val="90000"/>
        </a:lnSpc>
        <a:spcBef>
          <a:spcPts val="35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99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2563334" marR="0" indent="-943383" algn="l" defTabSz="3239902" rtl="0" latinLnBrk="0">
        <a:lnSpc>
          <a:spcPct val="90000"/>
        </a:lnSpc>
        <a:spcBef>
          <a:spcPts val="35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99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4385439" marR="0" indent="-1145537" algn="l" defTabSz="3239902" rtl="0" latinLnBrk="0">
        <a:lnSpc>
          <a:spcPct val="90000"/>
        </a:lnSpc>
        <a:spcBef>
          <a:spcPts val="35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99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6132672" marR="0" indent="-1272819" algn="l" defTabSz="3239902" rtl="0" latinLnBrk="0">
        <a:lnSpc>
          <a:spcPct val="90000"/>
        </a:lnSpc>
        <a:spcBef>
          <a:spcPts val="35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99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7752623" marR="0" indent="-1272819" algn="l" defTabSz="3239902" rtl="0" latinLnBrk="0">
        <a:lnSpc>
          <a:spcPct val="90000"/>
        </a:lnSpc>
        <a:spcBef>
          <a:spcPts val="35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99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9372575" marR="0" indent="-1272819" algn="l" defTabSz="3239902" rtl="0" latinLnBrk="0">
        <a:lnSpc>
          <a:spcPct val="90000"/>
        </a:lnSpc>
        <a:spcBef>
          <a:spcPts val="35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99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10992525" marR="0" indent="-1272819" algn="l" defTabSz="3239902" rtl="0" latinLnBrk="0">
        <a:lnSpc>
          <a:spcPct val="90000"/>
        </a:lnSpc>
        <a:spcBef>
          <a:spcPts val="35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99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12612476" marR="0" indent="-1272819" algn="l" defTabSz="3239902" rtl="0" latinLnBrk="0">
        <a:lnSpc>
          <a:spcPct val="90000"/>
        </a:lnSpc>
        <a:spcBef>
          <a:spcPts val="35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99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14232427" marR="0" indent="-1272819" algn="l" defTabSz="3239902" rtl="0" latinLnBrk="0">
        <a:lnSpc>
          <a:spcPct val="90000"/>
        </a:lnSpc>
        <a:spcBef>
          <a:spcPts val="35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99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1.tif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image1.png"/>
          <p:cNvPicPr>
            <a:picLocks noChangeAspect="1"/>
          </p:cNvPicPr>
          <p:nvPr/>
        </p:nvPicPr>
        <p:blipFill>
          <a:blip r:embed="rId2">
            <a:extLst/>
          </a:blip>
          <a:srcRect l="0" t="0" r="0" b="92293"/>
          <a:stretch>
            <a:fillRect/>
          </a:stretch>
        </p:blipFill>
        <p:spPr>
          <a:xfrm>
            <a:off x="-238919" y="-76200"/>
            <a:ext cx="32813350" cy="4495800"/>
          </a:xfrm>
          <a:prstGeom prst="rect">
            <a:avLst/>
          </a:prstGeom>
          <a:ln w="12700">
            <a:miter lim="400000"/>
          </a:ln>
        </p:spPr>
      </p:pic>
      <p:sp>
        <p:nvSpPr>
          <p:cNvPr id="113" name="Shape 113"/>
          <p:cNvSpPr/>
          <p:nvPr/>
        </p:nvSpPr>
        <p:spPr>
          <a:xfrm>
            <a:off x="2929749" y="10077534"/>
            <a:ext cx="26538202" cy="72628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 defTabSz="914400">
              <a:defRPr b="1" sz="7100">
                <a:latin typeface="Arial"/>
                <a:ea typeface="Arial"/>
                <a:cs typeface="Arial"/>
                <a:sym typeface="Arial"/>
              </a:defRPr>
            </a:pPr>
            <a:r>
              <a:t>AUTORES:</a:t>
            </a:r>
          </a:p>
          <a:p>
            <a:pPr algn="ctr" defTabSz="914400">
              <a:defRPr sz="7100">
                <a:latin typeface="Arial"/>
                <a:ea typeface="Arial"/>
                <a:cs typeface="Arial"/>
                <a:sym typeface="Arial"/>
              </a:defRPr>
            </a:pPr>
            <a:r>
              <a:t>Matheus Ferreira Santos da Cruz</a:t>
            </a:r>
          </a:p>
          <a:p>
            <a:pPr algn="ctr" defTabSz="914400">
              <a:defRPr sz="7100">
                <a:latin typeface="Arial"/>
                <a:ea typeface="Arial"/>
                <a:cs typeface="Arial"/>
                <a:sym typeface="Arial"/>
              </a:defRPr>
            </a:pPr>
            <a:r>
              <a:t>Ugor Tomaz Fernandes</a:t>
            </a:r>
          </a:p>
          <a:p>
            <a:pPr algn="ctr" defTabSz="914400">
              <a:defRPr sz="7100">
                <a:latin typeface="Arial"/>
                <a:ea typeface="Arial"/>
                <a:cs typeface="Arial"/>
                <a:sym typeface="Arial"/>
              </a:defRPr>
            </a:pPr>
            <a:r>
              <a:t>João Gabriel Alexander</a:t>
            </a:r>
          </a:p>
          <a:p>
            <a:pPr algn="ctr" defTabSz="914400">
              <a:defRPr sz="7100">
                <a:latin typeface="Arial"/>
                <a:ea typeface="Arial"/>
                <a:cs typeface="Arial"/>
                <a:sym typeface="Arial"/>
              </a:defRPr>
            </a:pPr>
            <a:r>
              <a:t>Pedro Leite Costa Franco</a:t>
            </a:r>
          </a:p>
          <a:p>
            <a:pPr algn="ctr" defTabSz="914400">
              <a:defRPr sz="7100">
                <a:latin typeface="Arial"/>
                <a:ea typeface="Arial"/>
                <a:cs typeface="Arial"/>
                <a:sym typeface="Arial"/>
              </a:defRPr>
            </a:pPr>
            <a:r>
              <a:t>Sérgio Ferreira Santos da Cruz</a:t>
            </a:r>
          </a:p>
          <a:p>
            <a:pPr algn="ctr" defTabSz="914400">
              <a:defRPr sz="7100">
                <a:latin typeface="Arial"/>
                <a:ea typeface="Arial"/>
                <a:cs typeface="Arial"/>
                <a:sym typeface="Arial"/>
              </a:defRPr>
            </a:pPr>
            <a:r>
              <a:t>Sérgio Henrique Teixeira</a:t>
            </a:r>
          </a:p>
        </p:txBody>
      </p:sp>
      <p:sp>
        <p:nvSpPr>
          <p:cNvPr id="114" name="Shape 114"/>
          <p:cNvSpPr/>
          <p:nvPr/>
        </p:nvSpPr>
        <p:spPr>
          <a:xfrm>
            <a:off x="-930049" y="18629632"/>
            <a:ext cx="32232728" cy="18191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6000">
                <a:latin typeface="Arial"/>
                <a:ea typeface="Arial"/>
                <a:cs typeface="Arial"/>
                <a:sym typeface="Arial"/>
              </a:defRPr>
            </a:pPr>
            <a:r>
              <a:t>UNIVERSIDADE FEDERAL DE SÃO PAULO ESCOLA PAULISTA DE MEDICINA</a:t>
            </a:r>
          </a:p>
          <a:p>
            <a:pPr algn="ctr">
              <a:defRPr sz="6000">
                <a:latin typeface="Arial"/>
                <a:ea typeface="Arial"/>
                <a:cs typeface="Arial"/>
                <a:sym typeface="Arial"/>
              </a:defRPr>
            </a:pPr>
            <a:r>
              <a:t>(UNIFESP)</a:t>
            </a:r>
          </a:p>
        </p:txBody>
      </p:sp>
      <p:sp>
        <p:nvSpPr>
          <p:cNvPr id="115" name="Shape 115"/>
          <p:cNvSpPr/>
          <p:nvPr/>
        </p:nvSpPr>
        <p:spPr>
          <a:xfrm>
            <a:off x="1165086" y="21600319"/>
            <a:ext cx="30005338" cy="187076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just">
              <a:spcBef>
                <a:spcPts val="600"/>
              </a:spcBef>
              <a:defRPr sz="6600">
                <a:latin typeface="Arial"/>
                <a:ea typeface="Arial"/>
                <a:cs typeface="Arial"/>
                <a:sym typeface="Arial"/>
              </a:defRPr>
            </a:pPr>
            <a:r>
              <a:t>Apresentamos uma imagem gonioscópica demonstrando refluxo sanguíneo no canal de Schlemm em uma paciente com aumento da pressão episcleral e dilatação das veias episclerais. Esta manifestação clínica, evidenciada na imagem, resulta em um quadro de elevação crônica da pressão intraocular, culminando no chamado glaucoma pós-trabecular de ângulo aberto.</a:t>
            </a:r>
          </a:p>
          <a:p>
            <a:pPr algn="just">
              <a:spcBef>
                <a:spcPts val="600"/>
              </a:spcBef>
              <a:defRPr sz="6600">
                <a:latin typeface="Arial"/>
                <a:ea typeface="Arial"/>
                <a:cs typeface="Arial"/>
                <a:sym typeface="Arial"/>
              </a:defRPr>
            </a:pPr>
          </a:p>
          <a:p>
            <a:pPr algn="just">
              <a:spcBef>
                <a:spcPts val="600"/>
              </a:spcBef>
              <a:defRPr sz="6600">
                <a:latin typeface="Arial"/>
                <a:ea typeface="Arial"/>
                <a:cs typeface="Arial"/>
                <a:sym typeface="Arial"/>
              </a:defRPr>
            </a:pPr>
            <a:r>
              <a:t>Diante desses achados clínicos, tornou-se imperativo investigar e excluir possíveis causas de obstrução venosa e anormalidades arteriovenosas congênitas, assim como traumas oculares, visando descartar etiologias que pudessem representar ameaça à vida ou à visão da paciente. Para este fim, procedeu-se à realização de angiografia cerebral e ultrassonografia Doppler orbital, que não revelaram outras anormalidades significativas.</a:t>
            </a:r>
          </a:p>
          <a:p>
            <a:pPr algn="just">
              <a:spcBef>
                <a:spcPts val="600"/>
              </a:spcBef>
              <a:defRPr sz="6600">
                <a:latin typeface="Arial"/>
                <a:ea typeface="Arial"/>
                <a:cs typeface="Arial"/>
                <a:sym typeface="Arial"/>
              </a:defRPr>
            </a:pPr>
          </a:p>
          <a:p>
            <a:pPr algn="just">
              <a:spcBef>
                <a:spcPts val="600"/>
              </a:spcBef>
              <a:defRPr sz="6600">
                <a:latin typeface="Arial"/>
                <a:ea typeface="Arial"/>
                <a:cs typeface="Arial"/>
                <a:sym typeface="Arial"/>
              </a:defRPr>
            </a:pPr>
            <a:r>
              <a:t>Portanto, o diagnóstico da paciente foi confirmado como aumento idiopático da pressão episcleral, também conhecido como síndrome de Radius-Maumenee. Em relação à conduta, destaca-se que a paciente não obteve controle clínico medicamentoso adequado da PIO e necessitou de intervenção cirúrgica. Especificamente, submeteu-se à trabeculectomia com mitomicina-C, obtendo-se um controle satisfatório da pressão intraocular.</a:t>
            </a:r>
          </a:p>
        </p:txBody>
      </p:sp>
      <p:sp>
        <p:nvSpPr>
          <p:cNvPr id="116" name="Shape 116"/>
          <p:cNvSpPr/>
          <p:nvPr/>
        </p:nvSpPr>
        <p:spPr>
          <a:xfrm>
            <a:off x="1122168" y="4545722"/>
            <a:ext cx="30153364" cy="42425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 defTabSz="914400">
              <a:defRPr b="1" sz="9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AUMENTO DA PRESSÃO EPISCLERAL, SANGUE NO CANAL DE SCHLEMM E O GLAUCOMA PÓS TRABECULAR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image1.tif"/>
          <p:cNvPicPr>
            <a:picLocks noChangeAspect="1"/>
          </p:cNvPicPr>
          <p:nvPr/>
        </p:nvPicPr>
        <p:blipFill>
          <a:blip r:embed="rId2">
            <a:extLst/>
          </a:blip>
          <a:srcRect l="0" t="0" r="0" b="92293"/>
          <a:stretch>
            <a:fillRect/>
          </a:stretch>
        </p:blipFill>
        <p:spPr>
          <a:xfrm>
            <a:off x="-238919" y="-76200"/>
            <a:ext cx="32813350" cy="44958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19" name="pasted-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72702" y="4152900"/>
            <a:ext cx="31789986" cy="3321717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theme/theme1.xml><?xml version="1.0" encoding="utf-8"?>
<a:theme xmlns:a="http://schemas.openxmlformats.org/drawingml/2006/main" xmlns:r="http://schemas.openxmlformats.org/officeDocument/2006/relationships" name="Tema do Office">
  <a:themeElements>
    <a:clrScheme name="Tema do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Tema do Offic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Tema do Office">
  <a:themeElements>
    <a:clrScheme name="Tema do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Tema do Offic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