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75CEE3-FD28-EF56-C2EE-C79AD5F29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383119-55FD-A447-C989-103009ECE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91A841-6C55-51E0-C33F-D6DD7C97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4AC8-1302-4838-8F46-5856763F9FB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D9677E-9EDF-1B16-6AF5-581325259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8E16A9-D753-A93E-8A46-398DD4C0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63A2-68D3-48CB-A2CD-F311633C6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147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A48FA-D383-5B34-3A92-90FFF83C1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1453DEA-B6C4-20DB-C0AF-E3BEBC377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EFB7C4-1286-DFC8-094F-8CB42BD7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4AC8-1302-4838-8F46-5856763F9FB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348DB2-621F-6F20-9798-A5F4986C9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A82D7C-FF86-DF5A-21C8-BB99A4C0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63A2-68D3-48CB-A2CD-F311633C6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4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A8E1C4-B757-0135-C1F5-8DB3DB13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D923CFA-5966-CB35-11AE-FEC42C3332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57A850-3A8E-9DA0-E2EF-E92B7347E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4AC8-1302-4838-8F46-5856763F9FB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22B3D0-1327-F28E-ACFB-63B84DEC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D27CA0-DB67-C91B-2847-27F1870E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63A2-68D3-48CB-A2CD-F311633C6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1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9F1A72-A953-6A4D-509A-12BF793D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97E705-8AD5-839B-6B8F-6AE5CCE2A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07A275-0BAA-C0AF-E8F6-1A7D9484D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4AC8-1302-4838-8F46-5856763F9FB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19E75C-6ED9-61D6-9085-834287A9E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39AA4E-E0AD-01C2-60D9-51409B0BE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63A2-68D3-48CB-A2CD-F311633C6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1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BD422-7457-5F15-E82A-13AA0C984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9572B54-8137-E5EF-4F36-6CD93104E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07247F-3E63-04F5-348B-123F13D03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4AC8-1302-4838-8F46-5856763F9FB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900E802-41C7-F4DC-8917-A02102D92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DC5E4F-CE42-9D5B-5397-50B048B91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63A2-68D3-48CB-A2CD-F311633C6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643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020D42-2C67-EC06-67CA-76CBE5B90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E931AC-AD04-8A05-E7C8-D0E633CA6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0EE64CA-5DAD-9D95-04F5-467F284C2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B90D202-844E-3DBE-C7CE-63EAE6AE3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4AC8-1302-4838-8F46-5856763F9FB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351E6C-CD32-8178-BF60-9CAB109C2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440598-AE7E-B662-CA12-3D1198743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63A2-68D3-48CB-A2CD-F311633C6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278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BC2E2F-0CAC-6EF4-D50A-DD3E1D742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ADB91F-27CF-DCB0-B6BA-8152AFBEB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1597F-8E6E-EEA4-11C4-ED5F01B82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1063A51-9243-AF36-5466-AF68EAAFFE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D6D7EB8-9910-DC06-F9E9-525775C99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CB532D4-360B-4F04-A073-3D51ADB64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4AC8-1302-4838-8F46-5856763F9FB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84AB547-021F-6AF7-A387-C9F951A33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28E441-1EE6-6427-254B-7D6360F30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63A2-68D3-48CB-A2CD-F311633C6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50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5070F-BC7B-325C-66A8-C787C58F5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8A50B1C-082C-82F3-6B3E-8606AC6B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4AC8-1302-4838-8F46-5856763F9FB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AD77135-31EA-3A97-96BA-AA14809B4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349EE1A-D7FE-BFF8-B181-D8579A6A5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63A2-68D3-48CB-A2CD-F311633C6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BF90165-234A-55A1-E047-B39174F72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4AC8-1302-4838-8F46-5856763F9FB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0CB989B-EF70-581F-9CDB-AA9AF31D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B55CB27-C383-790D-4AC1-BA473ED1F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63A2-68D3-48CB-A2CD-F311633C6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4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15CA4-4543-E6A6-BEA4-AA509AC0D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087995-6A7D-36F0-9EF2-F2B840E08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2FD1859-9638-DCA4-5F64-088E7BD2D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540EAD7-47DD-2F97-8D1A-E909A331D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4AC8-1302-4838-8F46-5856763F9FB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3E9E93-C745-C6D6-1381-7C3472F20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625095-7FB8-5EF5-C690-AC1A6CBDE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63A2-68D3-48CB-A2CD-F311633C6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66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A01D97-538D-DE05-5B56-1454860EC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B91C50B-965D-06EF-5185-E4DF2A2271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8B69D7A-DB97-F7BB-0300-2ABBC5B49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0CFA3D-670C-11ED-92E6-D9B57455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4AC8-1302-4838-8F46-5856763F9FB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2C79D6-0B94-8FD2-366A-C37376E28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43A42E-8E4D-9CAF-1FE1-2EFA16D1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63A2-68D3-48CB-A2CD-F311633C6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30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F7CA479-1422-FDB3-BA7A-CB7CDBF03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C364BC8-70D1-DB05-B501-E79C4FA65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31E663-952D-CFB7-A7D9-DAFF19614F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54AC8-1302-4838-8F46-5856763F9FBE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86EC9B-A997-2EF4-E1F9-82ADCBB2B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99A766-1392-1639-AF56-AE050F4E77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463A2-68D3-48CB-A2CD-F311633C6B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21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650E0-5BDC-BC31-C214-D2872007F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0CA95D3-B91F-3B9E-C181-7968FEFE47ED}"/>
              </a:ext>
            </a:extLst>
          </p:cNvPr>
          <p:cNvSpPr txBox="1"/>
          <p:nvPr/>
        </p:nvSpPr>
        <p:spPr>
          <a:xfrm>
            <a:off x="1821996" y="1314450"/>
            <a:ext cx="854800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/>
              <a:t>Luciano Rabello Netto Cirillo</a:t>
            </a:r>
          </a:p>
          <a:p>
            <a:pPr algn="ctr"/>
            <a:endParaRPr lang="pt-BR" dirty="0"/>
          </a:p>
          <a:p>
            <a:pPr algn="ctr"/>
            <a:r>
              <a:rPr lang="pt-BR" sz="5400" dirty="0"/>
              <a:t>Faculdade de Medicina do ABC</a:t>
            </a:r>
          </a:p>
          <a:p>
            <a:pPr algn="ctr"/>
            <a:endParaRPr lang="pt-BR" dirty="0"/>
          </a:p>
          <a:p>
            <a:pPr algn="ctr"/>
            <a:r>
              <a:rPr lang="pt-BR" sz="2000" dirty="0" err="1"/>
              <a:t>Descrição:Paciente</a:t>
            </a:r>
            <a:r>
              <a:rPr lang="pt-BR" sz="2000" dirty="0"/>
              <a:t> com síndrome de </a:t>
            </a:r>
            <a:r>
              <a:rPr lang="pt-BR" sz="2000" dirty="0" err="1"/>
              <a:t>axenfeld-rieger</a:t>
            </a:r>
            <a:r>
              <a:rPr lang="pt-BR" sz="2000" dirty="0"/>
              <a:t>, apresentando na gonioscopia, visualização do corpo ciliar</a:t>
            </a:r>
          </a:p>
        </p:txBody>
      </p:sp>
    </p:spTree>
    <p:extLst>
      <p:ext uri="{BB962C8B-B14F-4D97-AF65-F5344CB8AC3E}">
        <p14:creationId xmlns:p14="http://schemas.microsoft.com/office/powerpoint/2010/main" val="358762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626F275-DC1A-E418-FFBA-F464519BAD9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929"/>
          <a:stretch/>
        </p:blipFill>
        <p:spPr>
          <a:xfrm>
            <a:off x="3162980" y="1"/>
            <a:ext cx="50710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852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Centro de Estudos - Oftalmo ABC</dc:creator>
  <cp:lastModifiedBy>Centro de Estudos - Oftalmo ABC</cp:lastModifiedBy>
  <cp:revision>1</cp:revision>
  <dcterms:created xsi:type="dcterms:W3CDTF">2024-02-01T00:55:31Z</dcterms:created>
  <dcterms:modified xsi:type="dcterms:W3CDTF">2024-02-01T00:56:23Z</dcterms:modified>
</cp:coreProperties>
</file>