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32399288" cy="43200638"/>
  <p:notesSz cx="6858000" cy="9144000"/>
  <p:defaultTextStyle>
    <a:defPPr>
      <a:defRPr lang="pt-BR"/>
    </a:defPPr>
    <a:lvl1pPr marL="0" algn="l" defTabSz="4831491" rtl="0" eaLnBrk="1" latinLnBrk="0" hangingPunct="1">
      <a:defRPr sz="9508" kern="1200">
        <a:solidFill>
          <a:schemeClr val="tx1"/>
        </a:solidFill>
        <a:latin typeface="+mn-lt"/>
        <a:ea typeface="+mn-ea"/>
        <a:cs typeface="+mn-cs"/>
      </a:defRPr>
    </a:lvl1pPr>
    <a:lvl2pPr marL="2415748" algn="l" defTabSz="4831491" rtl="0" eaLnBrk="1" latinLnBrk="0" hangingPunct="1">
      <a:defRPr sz="9508" kern="1200">
        <a:solidFill>
          <a:schemeClr val="tx1"/>
        </a:solidFill>
        <a:latin typeface="+mn-lt"/>
        <a:ea typeface="+mn-ea"/>
        <a:cs typeface="+mn-cs"/>
      </a:defRPr>
    </a:lvl2pPr>
    <a:lvl3pPr marL="4831491" algn="l" defTabSz="4831491" rtl="0" eaLnBrk="1" latinLnBrk="0" hangingPunct="1">
      <a:defRPr sz="9508" kern="1200">
        <a:solidFill>
          <a:schemeClr val="tx1"/>
        </a:solidFill>
        <a:latin typeface="+mn-lt"/>
        <a:ea typeface="+mn-ea"/>
        <a:cs typeface="+mn-cs"/>
      </a:defRPr>
    </a:lvl3pPr>
    <a:lvl4pPr marL="7247245" algn="l" defTabSz="4831491" rtl="0" eaLnBrk="1" latinLnBrk="0" hangingPunct="1">
      <a:defRPr sz="9508" kern="1200">
        <a:solidFill>
          <a:schemeClr val="tx1"/>
        </a:solidFill>
        <a:latin typeface="+mn-lt"/>
        <a:ea typeface="+mn-ea"/>
        <a:cs typeface="+mn-cs"/>
      </a:defRPr>
    </a:lvl4pPr>
    <a:lvl5pPr marL="9662993" algn="l" defTabSz="4831491" rtl="0" eaLnBrk="1" latinLnBrk="0" hangingPunct="1">
      <a:defRPr sz="9508" kern="1200">
        <a:solidFill>
          <a:schemeClr val="tx1"/>
        </a:solidFill>
        <a:latin typeface="+mn-lt"/>
        <a:ea typeface="+mn-ea"/>
        <a:cs typeface="+mn-cs"/>
      </a:defRPr>
    </a:lvl5pPr>
    <a:lvl6pPr marL="12078742" algn="l" defTabSz="4831491" rtl="0" eaLnBrk="1" latinLnBrk="0" hangingPunct="1">
      <a:defRPr sz="9508" kern="1200">
        <a:solidFill>
          <a:schemeClr val="tx1"/>
        </a:solidFill>
        <a:latin typeface="+mn-lt"/>
        <a:ea typeface="+mn-ea"/>
        <a:cs typeface="+mn-cs"/>
      </a:defRPr>
    </a:lvl6pPr>
    <a:lvl7pPr marL="14494490" algn="l" defTabSz="4831491" rtl="0" eaLnBrk="1" latinLnBrk="0" hangingPunct="1">
      <a:defRPr sz="9508" kern="1200">
        <a:solidFill>
          <a:schemeClr val="tx1"/>
        </a:solidFill>
        <a:latin typeface="+mn-lt"/>
        <a:ea typeface="+mn-ea"/>
        <a:cs typeface="+mn-cs"/>
      </a:defRPr>
    </a:lvl7pPr>
    <a:lvl8pPr marL="16910238" algn="l" defTabSz="4831491" rtl="0" eaLnBrk="1" latinLnBrk="0" hangingPunct="1">
      <a:defRPr sz="9508" kern="1200">
        <a:solidFill>
          <a:schemeClr val="tx1"/>
        </a:solidFill>
        <a:latin typeface="+mn-lt"/>
        <a:ea typeface="+mn-ea"/>
        <a:cs typeface="+mn-cs"/>
      </a:defRPr>
    </a:lvl8pPr>
    <a:lvl9pPr marL="19325981" algn="l" defTabSz="4831491" rtl="0" eaLnBrk="1" latinLnBrk="0" hangingPunct="1">
      <a:defRPr sz="95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 d="100"/>
          <a:sy n="18" d="100"/>
        </p:scale>
        <p:origin x="2988" y="174"/>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29972" y="13420221"/>
            <a:ext cx="27539395" cy="9260135"/>
          </a:xfrm>
        </p:spPr>
        <p:txBody>
          <a:bodyPr/>
          <a:lstStyle/>
          <a:p>
            <a:r>
              <a:rPr lang="pt-BR"/>
              <a:t>Clique para editar o título mestre</a:t>
            </a:r>
          </a:p>
        </p:txBody>
      </p:sp>
      <p:sp>
        <p:nvSpPr>
          <p:cNvPr id="3" name="Subtítulo 2"/>
          <p:cNvSpPr>
            <a:spLocks noGrp="1"/>
          </p:cNvSpPr>
          <p:nvPr>
            <p:ph type="subTitle" idx="1"/>
          </p:nvPr>
        </p:nvSpPr>
        <p:spPr>
          <a:xfrm>
            <a:off x="4859893" y="24480362"/>
            <a:ext cx="22679502" cy="11040163"/>
          </a:xfrm>
        </p:spPr>
        <p:txBody>
          <a:bodyPr/>
          <a:lstStyle>
            <a:lvl1pPr marL="0" indent="0" algn="ctr">
              <a:buNone/>
              <a:defRPr>
                <a:solidFill>
                  <a:schemeClr val="tx1">
                    <a:tint val="75000"/>
                  </a:schemeClr>
                </a:solidFill>
              </a:defRPr>
            </a:lvl1pPr>
            <a:lvl2pPr marL="2160424" indent="0" algn="ctr">
              <a:buNone/>
              <a:defRPr>
                <a:solidFill>
                  <a:schemeClr val="tx1">
                    <a:tint val="75000"/>
                  </a:schemeClr>
                </a:solidFill>
              </a:defRPr>
            </a:lvl2pPr>
            <a:lvl3pPr marL="4320848" indent="0" algn="ctr">
              <a:buNone/>
              <a:defRPr>
                <a:solidFill>
                  <a:schemeClr val="tx1">
                    <a:tint val="75000"/>
                  </a:schemeClr>
                </a:solidFill>
              </a:defRPr>
            </a:lvl3pPr>
            <a:lvl4pPr marL="6481268" indent="0" algn="ctr">
              <a:buNone/>
              <a:defRPr>
                <a:solidFill>
                  <a:schemeClr val="tx1">
                    <a:tint val="75000"/>
                  </a:schemeClr>
                </a:solidFill>
              </a:defRPr>
            </a:lvl4pPr>
            <a:lvl5pPr marL="8641692" indent="0" algn="ctr">
              <a:buNone/>
              <a:defRPr>
                <a:solidFill>
                  <a:schemeClr val="tx1">
                    <a:tint val="75000"/>
                  </a:schemeClr>
                </a:solidFill>
              </a:defRPr>
            </a:lvl5pPr>
            <a:lvl6pPr marL="10802116" indent="0" algn="ctr">
              <a:buNone/>
              <a:defRPr>
                <a:solidFill>
                  <a:schemeClr val="tx1">
                    <a:tint val="75000"/>
                  </a:schemeClr>
                </a:solidFill>
              </a:defRPr>
            </a:lvl6pPr>
            <a:lvl7pPr marL="12962540" indent="0" algn="ctr">
              <a:buNone/>
              <a:defRPr>
                <a:solidFill>
                  <a:schemeClr val="tx1">
                    <a:tint val="75000"/>
                  </a:schemeClr>
                </a:solidFill>
              </a:defRPr>
            </a:lvl7pPr>
            <a:lvl8pPr marL="15122959" indent="0" algn="ctr">
              <a:buNone/>
              <a:defRPr>
                <a:solidFill>
                  <a:schemeClr val="tx1">
                    <a:tint val="75000"/>
                  </a:schemeClr>
                </a:solidFill>
              </a:defRPr>
            </a:lvl8pPr>
            <a:lvl9pPr marL="17283383"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711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05600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489481" y="1730050"/>
            <a:ext cx="7289843" cy="36860543"/>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1619965" y="1730050"/>
            <a:ext cx="21329534" cy="36860543"/>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38868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86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342" y="27760411"/>
            <a:ext cx="27539395" cy="8580127"/>
          </a:xfrm>
        </p:spPr>
        <p:txBody>
          <a:bodyPr anchor="t"/>
          <a:lstStyle>
            <a:lvl1pPr algn="l">
              <a:defRPr sz="18903" b="1" cap="all"/>
            </a:lvl1pPr>
          </a:lstStyle>
          <a:p>
            <a:r>
              <a:rPr lang="pt-BR"/>
              <a:t>Clique para editar o título mestre</a:t>
            </a:r>
          </a:p>
        </p:txBody>
      </p:sp>
      <p:sp>
        <p:nvSpPr>
          <p:cNvPr id="3" name="Espaço Reservado para Texto 2"/>
          <p:cNvSpPr>
            <a:spLocks noGrp="1"/>
          </p:cNvSpPr>
          <p:nvPr>
            <p:ph type="body" idx="1"/>
          </p:nvPr>
        </p:nvSpPr>
        <p:spPr>
          <a:xfrm>
            <a:off x="2559342" y="18310293"/>
            <a:ext cx="27539395" cy="9450135"/>
          </a:xfrm>
        </p:spPr>
        <p:txBody>
          <a:bodyPr anchor="b"/>
          <a:lstStyle>
            <a:lvl1pPr marL="0" indent="0">
              <a:buNone/>
              <a:defRPr sz="9449">
                <a:solidFill>
                  <a:schemeClr val="tx1">
                    <a:tint val="75000"/>
                  </a:schemeClr>
                </a:solidFill>
              </a:defRPr>
            </a:lvl1pPr>
            <a:lvl2pPr marL="2160424" indent="0">
              <a:buNone/>
              <a:defRPr sz="8504">
                <a:solidFill>
                  <a:schemeClr val="tx1">
                    <a:tint val="75000"/>
                  </a:schemeClr>
                </a:solidFill>
              </a:defRPr>
            </a:lvl2pPr>
            <a:lvl3pPr marL="4320848" indent="0">
              <a:buNone/>
              <a:defRPr sz="7559">
                <a:solidFill>
                  <a:schemeClr val="tx1">
                    <a:tint val="75000"/>
                  </a:schemeClr>
                </a:solidFill>
              </a:defRPr>
            </a:lvl3pPr>
            <a:lvl4pPr marL="6481268" indent="0">
              <a:buNone/>
              <a:defRPr sz="6614">
                <a:solidFill>
                  <a:schemeClr val="tx1">
                    <a:tint val="75000"/>
                  </a:schemeClr>
                </a:solidFill>
              </a:defRPr>
            </a:lvl4pPr>
            <a:lvl5pPr marL="8641692" indent="0">
              <a:buNone/>
              <a:defRPr sz="6614">
                <a:solidFill>
                  <a:schemeClr val="tx1">
                    <a:tint val="75000"/>
                  </a:schemeClr>
                </a:solidFill>
              </a:defRPr>
            </a:lvl5pPr>
            <a:lvl6pPr marL="10802116" indent="0">
              <a:buNone/>
              <a:defRPr sz="6614">
                <a:solidFill>
                  <a:schemeClr val="tx1">
                    <a:tint val="75000"/>
                  </a:schemeClr>
                </a:solidFill>
              </a:defRPr>
            </a:lvl6pPr>
            <a:lvl7pPr marL="12962540" indent="0">
              <a:buNone/>
              <a:defRPr sz="6614">
                <a:solidFill>
                  <a:schemeClr val="tx1">
                    <a:tint val="75000"/>
                  </a:schemeClr>
                </a:solidFill>
              </a:defRPr>
            </a:lvl7pPr>
            <a:lvl8pPr marL="15122959" indent="0">
              <a:buNone/>
              <a:defRPr sz="6614">
                <a:solidFill>
                  <a:schemeClr val="tx1">
                    <a:tint val="75000"/>
                  </a:schemeClr>
                </a:solidFill>
              </a:defRPr>
            </a:lvl8pPr>
            <a:lvl9pPr marL="17283383" indent="0">
              <a:buNone/>
              <a:defRPr sz="6614">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393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1619986" y="10080170"/>
            <a:ext cx="14309689" cy="28510423"/>
          </a:xfrm>
        </p:spPr>
        <p:txBody>
          <a:bodyPr/>
          <a:lstStyle>
            <a:lvl1pPr>
              <a:defRPr sz="13233"/>
            </a:lvl1pPr>
            <a:lvl2pPr>
              <a:defRPr sz="11339"/>
            </a:lvl2pPr>
            <a:lvl3pPr>
              <a:defRPr sz="9449"/>
            </a:lvl3pPr>
            <a:lvl4pPr>
              <a:defRPr sz="8504"/>
            </a:lvl4pPr>
            <a:lvl5pPr>
              <a:defRPr sz="8504"/>
            </a:lvl5pPr>
            <a:lvl6pPr>
              <a:defRPr sz="8504"/>
            </a:lvl6pPr>
            <a:lvl7pPr>
              <a:defRPr sz="8504"/>
            </a:lvl7pPr>
            <a:lvl8pPr>
              <a:defRPr sz="8504"/>
            </a:lvl8pPr>
            <a:lvl9pPr>
              <a:defRPr sz="8504"/>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6469657" y="10080170"/>
            <a:ext cx="14309689" cy="28510423"/>
          </a:xfrm>
        </p:spPr>
        <p:txBody>
          <a:bodyPr/>
          <a:lstStyle>
            <a:lvl1pPr>
              <a:defRPr sz="13233"/>
            </a:lvl1pPr>
            <a:lvl2pPr>
              <a:defRPr sz="11339"/>
            </a:lvl2pPr>
            <a:lvl3pPr>
              <a:defRPr sz="9449"/>
            </a:lvl3pPr>
            <a:lvl4pPr>
              <a:defRPr sz="8504"/>
            </a:lvl4pPr>
            <a:lvl5pPr>
              <a:defRPr sz="8504"/>
            </a:lvl5pPr>
            <a:lvl6pPr>
              <a:defRPr sz="8504"/>
            </a:lvl6pPr>
            <a:lvl7pPr>
              <a:defRPr sz="8504"/>
            </a:lvl7pPr>
            <a:lvl8pPr>
              <a:defRPr sz="8504"/>
            </a:lvl8pPr>
            <a:lvl9pPr>
              <a:defRPr sz="8504"/>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212701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1619964" y="9670145"/>
            <a:ext cx="14315314" cy="4030056"/>
          </a:xfrm>
        </p:spPr>
        <p:txBody>
          <a:bodyPr anchor="b"/>
          <a:lstStyle>
            <a:lvl1pPr marL="0" indent="0">
              <a:buNone/>
              <a:defRPr sz="11339" b="1"/>
            </a:lvl1pPr>
            <a:lvl2pPr marL="2160424" indent="0">
              <a:buNone/>
              <a:defRPr sz="9449" b="1"/>
            </a:lvl2pPr>
            <a:lvl3pPr marL="4320848" indent="0">
              <a:buNone/>
              <a:defRPr sz="8504" b="1"/>
            </a:lvl3pPr>
            <a:lvl4pPr marL="6481268" indent="0">
              <a:buNone/>
              <a:defRPr sz="7559" b="1"/>
            </a:lvl4pPr>
            <a:lvl5pPr marL="8641692" indent="0">
              <a:buNone/>
              <a:defRPr sz="7559" b="1"/>
            </a:lvl5pPr>
            <a:lvl6pPr marL="10802116" indent="0">
              <a:buNone/>
              <a:defRPr sz="7559" b="1"/>
            </a:lvl6pPr>
            <a:lvl7pPr marL="12962540" indent="0">
              <a:buNone/>
              <a:defRPr sz="7559" b="1"/>
            </a:lvl7pPr>
            <a:lvl8pPr marL="15122959" indent="0">
              <a:buNone/>
              <a:defRPr sz="7559" b="1"/>
            </a:lvl8pPr>
            <a:lvl9pPr marL="17283383" indent="0">
              <a:buNone/>
              <a:defRPr sz="7559" b="1"/>
            </a:lvl9pPr>
          </a:lstStyle>
          <a:p>
            <a:pPr lvl="0"/>
            <a:r>
              <a:rPr lang="pt-BR"/>
              <a:t>Clique para editar o texto mestre</a:t>
            </a:r>
          </a:p>
        </p:txBody>
      </p:sp>
      <p:sp>
        <p:nvSpPr>
          <p:cNvPr id="4" name="Espaço Reservado para Conteúdo 3"/>
          <p:cNvSpPr>
            <a:spLocks noGrp="1"/>
          </p:cNvSpPr>
          <p:nvPr>
            <p:ph sz="half" idx="2"/>
          </p:nvPr>
        </p:nvSpPr>
        <p:spPr>
          <a:xfrm>
            <a:off x="1619964" y="13700201"/>
            <a:ext cx="14315314" cy="24890371"/>
          </a:xfrm>
        </p:spPr>
        <p:txBody>
          <a:bodyPr/>
          <a:lstStyle>
            <a:lvl1pPr>
              <a:defRPr sz="11339"/>
            </a:lvl1pPr>
            <a:lvl2pPr>
              <a:defRPr sz="9449"/>
            </a:lvl2pPr>
            <a:lvl3pPr>
              <a:defRPr sz="8504"/>
            </a:lvl3pPr>
            <a:lvl4pPr>
              <a:defRPr sz="7559"/>
            </a:lvl4pPr>
            <a:lvl5pPr>
              <a:defRPr sz="7559"/>
            </a:lvl5pPr>
            <a:lvl6pPr>
              <a:defRPr sz="7559"/>
            </a:lvl6pPr>
            <a:lvl7pPr>
              <a:defRPr sz="7559"/>
            </a:lvl7pPr>
            <a:lvl8pPr>
              <a:defRPr sz="7559"/>
            </a:lvl8pPr>
            <a:lvl9pPr>
              <a:defRPr sz="755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58391" y="9670145"/>
            <a:ext cx="14320933" cy="4030056"/>
          </a:xfrm>
        </p:spPr>
        <p:txBody>
          <a:bodyPr anchor="b"/>
          <a:lstStyle>
            <a:lvl1pPr marL="0" indent="0">
              <a:buNone/>
              <a:defRPr sz="11339" b="1"/>
            </a:lvl1pPr>
            <a:lvl2pPr marL="2160424" indent="0">
              <a:buNone/>
              <a:defRPr sz="9449" b="1"/>
            </a:lvl2pPr>
            <a:lvl3pPr marL="4320848" indent="0">
              <a:buNone/>
              <a:defRPr sz="8504" b="1"/>
            </a:lvl3pPr>
            <a:lvl4pPr marL="6481268" indent="0">
              <a:buNone/>
              <a:defRPr sz="7559" b="1"/>
            </a:lvl4pPr>
            <a:lvl5pPr marL="8641692" indent="0">
              <a:buNone/>
              <a:defRPr sz="7559" b="1"/>
            </a:lvl5pPr>
            <a:lvl6pPr marL="10802116" indent="0">
              <a:buNone/>
              <a:defRPr sz="7559" b="1"/>
            </a:lvl6pPr>
            <a:lvl7pPr marL="12962540" indent="0">
              <a:buNone/>
              <a:defRPr sz="7559" b="1"/>
            </a:lvl7pPr>
            <a:lvl8pPr marL="15122959" indent="0">
              <a:buNone/>
              <a:defRPr sz="7559" b="1"/>
            </a:lvl8pPr>
            <a:lvl9pPr marL="17283383" indent="0">
              <a:buNone/>
              <a:defRPr sz="7559" b="1"/>
            </a:lvl9pPr>
          </a:lstStyle>
          <a:p>
            <a:pPr lvl="0"/>
            <a:r>
              <a:rPr lang="pt-BR"/>
              <a:t>Clique para editar o texto mestre</a:t>
            </a:r>
          </a:p>
        </p:txBody>
      </p:sp>
      <p:sp>
        <p:nvSpPr>
          <p:cNvPr id="6" name="Espaço Reservado para Conteúdo 5"/>
          <p:cNvSpPr>
            <a:spLocks noGrp="1"/>
          </p:cNvSpPr>
          <p:nvPr>
            <p:ph sz="quarter" idx="4"/>
          </p:nvPr>
        </p:nvSpPr>
        <p:spPr>
          <a:xfrm>
            <a:off x="16458391" y="13700201"/>
            <a:ext cx="14320933" cy="24890371"/>
          </a:xfrm>
        </p:spPr>
        <p:txBody>
          <a:bodyPr/>
          <a:lstStyle>
            <a:lvl1pPr>
              <a:defRPr sz="11339"/>
            </a:lvl1pPr>
            <a:lvl2pPr>
              <a:defRPr sz="9449"/>
            </a:lvl2pPr>
            <a:lvl3pPr>
              <a:defRPr sz="8504"/>
            </a:lvl3pPr>
            <a:lvl4pPr>
              <a:defRPr sz="7559"/>
            </a:lvl4pPr>
            <a:lvl5pPr>
              <a:defRPr sz="7559"/>
            </a:lvl5pPr>
            <a:lvl6pPr>
              <a:defRPr sz="7559"/>
            </a:lvl6pPr>
            <a:lvl7pPr>
              <a:defRPr sz="7559"/>
            </a:lvl7pPr>
            <a:lvl8pPr>
              <a:defRPr sz="7559"/>
            </a:lvl8pPr>
            <a:lvl9pPr>
              <a:defRPr sz="755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6321BFB-67ED-4A23-9D37-EAD255324F57}" type="datetimeFigureOut">
              <a:rPr lang="pt-BR" smtClean="0"/>
              <a:t>30/01/2024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466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6321BFB-67ED-4A23-9D37-EAD255324F57}" type="datetimeFigureOut">
              <a:rPr lang="pt-BR" smtClean="0"/>
              <a:t>30/01/2024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6963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6321BFB-67ED-4A23-9D37-EAD255324F57}" type="datetimeFigureOut">
              <a:rPr lang="pt-BR" smtClean="0"/>
              <a:t>30/01/2024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82267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19964" y="1720027"/>
            <a:ext cx="10659142" cy="7320108"/>
          </a:xfrm>
        </p:spPr>
        <p:txBody>
          <a:bodyPr anchor="b"/>
          <a:lstStyle>
            <a:lvl1pPr algn="l">
              <a:defRPr sz="9449" b="1"/>
            </a:lvl1pPr>
          </a:lstStyle>
          <a:p>
            <a:r>
              <a:rPr lang="pt-BR"/>
              <a:t>Clique para editar o título mestre</a:t>
            </a:r>
          </a:p>
        </p:txBody>
      </p:sp>
      <p:sp>
        <p:nvSpPr>
          <p:cNvPr id="3" name="Espaço Reservado para Conteúdo 2"/>
          <p:cNvSpPr>
            <a:spLocks noGrp="1"/>
          </p:cNvSpPr>
          <p:nvPr>
            <p:ph idx="1"/>
          </p:nvPr>
        </p:nvSpPr>
        <p:spPr>
          <a:xfrm>
            <a:off x="12667233" y="1720044"/>
            <a:ext cx="18112100" cy="36870549"/>
          </a:xfrm>
        </p:spPr>
        <p:txBody>
          <a:bodyPr/>
          <a:lstStyle>
            <a:lvl1pPr>
              <a:defRPr sz="15118"/>
            </a:lvl1pPr>
            <a:lvl2pPr>
              <a:defRPr sz="13233"/>
            </a:lvl2pPr>
            <a:lvl3pPr>
              <a:defRPr sz="11339"/>
            </a:lvl3pPr>
            <a:lvl4pPr>
              <a:defRPr sz="9449"/>
            </a:lvl4pPr>
            <a:lvl5pPr>
              <a:defRPr sz="9449"/>
            </a:lvl5pPr>
            <a:lvl6pPr>
              <a:defRPr sz="9449"/>
            </a:lvl6pPr>
            <a:lvl7pPr>
              <a:defRPr sz="9449"/>
            </a:lvl7pPr>
            <a:lvl8pPr>
              <a:defRPr sz="9449"/>
            </a:lvl8pPr>
            <a:lvl9pPr>
              <a:defRPr sz="9449"/>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19964" y="9040152"/>
            <a:ext cx="10659142" cy="29550441"/>
          </a:xfrm>
        </p:spPr>
        <p:txBody>
          <a:bodyPr/>
          <a:lstStyle>
            <a:lvl1pPr marL="0" indent="0">
              <a:buNone/>
              <a:defRPr sz="6614"/>
            </a:lvl1pPr>
            <a:lvl2pPr marL="2160424" indent="0">
              <a:buNone/>
              <a:defRPr sz="5669"/>
            </a:lvl2pPr>
            <a:lvl3pPr marL="4320848" indent="0">
              <a:buNone/>
              <a:defRPr sz="4725"/>
            </a:lvl3pPr>
            <a:lvl4pPr marL="6481268" indent="0">
              <a:buNone/>
              <a:defRPr sz="4252"/>
            </a:lvl4pPr>
            <a:lvl5pPr marL="8641692" indent="0">
              <a:buNone/>
              <a:defRPr sz="4252"/>
            </a:lvl5pPr>
            <a:lvl6pPr marL="10802116" indent="0">
              <a:buNone/>
              <a:defRPr sz="4252"/>
            </a:lvl6pPr>
            <a:lvl7pPr marL="12962540" indent="0">
              <a:buNone/>
              <a:defRPr sz="4252"/>
            </a:lvl7pPr>
            <a:lvl8pPr marL="15122959" indent="0">
              <a:buNone/>
              <a:defRPr sz="4252"/>
            </a:lvl8pPr>
            <a:lvl9pPr marL="17283383" indent="0">
              <a:buNone/>
              <a:defRPr sz="4252"/>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154548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0487" y="30240463"/>
            <a:ext cx="19439573" cy="3570057"/>
          </a:xfrm>
        </p:spPr>
        <p:txBody>
          <a:bodyPr anchor="b"/>
          <a:lstStyle>
            <a:lvl1pPr algn="l">
              <a:defRPr sz="9449" b="1"/>
            </a:lvl1pPr>
          </a:lstStyle>
          <a:p>
            <a:r>
              <a:rPr lang="pt-BR"/>
              <a:t>Clique para editar o título mestre</a:t>
            </a:r>
          </a:p>
        </p:txBody>
      </p:sp>
      <p:sp>
        <p:nvSpPr>
          <p:cNvPr id="3" name="Espaço Reservado para Imagem 2"/>
          <p:cNvSpPr>
            <a:spLocks noGrp="1"/>
          </p:cNvSpPr>
          <p:nvPr>
            <p:ph type="pic" idx="1"/>
          </p:nvPr>
        </p:nvSpPr>
        <p:spPr>
          <a:xfrm>
            <a:off x="6350487" y="3860055"/>
            <a:ext cx="19439573" cy="25920383"/>
          </a:xfrm>
        </p:spPr>
        <p:txBody>
          <a:bodyPr/>
          <a:lstStyle>
            <a:lvl1pPr marL="0" indent="0">
              <a:buNone/>
              <a:defRPr sz="15118"/>
            </a:lvl1pPr>
            <a:lvl2pPr marL="2160424" indent="0">
              <a:buNone/>
              <a:defRPr sz="13233"/>
            </a:lvl2pPr>
            <a:lvl3pPr marL="4320848" indent="0">
              <a:buNone/>
              <a:defRPr sz="11339"/>
            </a:lvl3pPr>
            <a:lvl4pPr marL="6481268" indent="0">
              <a:buNone/>
              <a:defRPr sz="9449"/>
            </a:lvl4pPr>
            <a:lvl5pPr marL="8641692" indent="0">
              <a:buNone/>
              <a:defRPr sz="9449"/>
            </a:lvl5pPr>
            <a:lvl6pPr marL="10802116" indent="0">
              <a:buNone/>
              <a:defRPr sz="9449"/>
            </a:lvl6pPr>
            <a:lvl7pPr marL="12962540" indent="0">
              <a:buNone/>
              <a:defRPr sz="9449"/>
            </a:lvl7pPr>
            <a:lvl8pPr marL="15122959" indent="0">
              <a:buNone/>
              <a:defRPr sz="9449"/>
            </a:lvl8pPr>
            <a:lvl9pPr marL="17283383" indent="0">
              <a:buNone/>
              <a:defRPr sz="9449"/>
            </a:lvl9pPr>
          </a:lstStyle>
          <a:p>
            <a:endParaRPr lang="pt-BR"/>
          </a:p>
        </p:txBody>
      </p:sp>
      <p:sp>
        <p:nvSpPr>
          <p:cNvPr id="4" name="Espaço Reservado para Texto 3"/>
          <p:cNvSpPr>
            <a:spLocks noGrp="1"/>
          </p:cNvSpPr>
          <p:nvPr>
            <p:ph type="body" sz="half" idx="2"/>
          </p:nvPr>
        </p:nvSpPr>
        <p:spPr>
          <a:xfrm>
            <a:off x="6350487" y="33810506"/>
            <a:ext cx="19439573" cy="5070070"/>
          </a:xfrm>
        </p:spPr>
        <p:txBody>
          <a:bodyPr/>
          <a:lstStyle>
            <a:lvl1pPr marL="0" indent="0">
              <a:buNone/>
              <a:defRPr sz="6614"/>
            </a:lvl1pPr>
            <a:lvl2pPr marL="2160424" indent="0">
              <a:buNone/>
              <a:defRPr sz="5669"/>
            </a:lvl2pPr>
            <a:lvl3pPr marL="4320848" indent="0">
              <a:buNone/>
              <a:defRPr sz="4725"/>
            </a:lvl3pPr>
            <a:lvl4pPr marL="6481268" indent="0">
              <a:buNone/>
              <a:defRPr sz="4252"/>
            </a:lvl4pPr>
            <a:lvl5pPr marL="8641692" indent="0">
              <a:buNone/>
              <a:defRPr sz="4252"/>
            </a:lvl5pPr>
            <a:lvl6pPr marL="10802116" indent="0">
              <a:buNone/>
              <a:defRPr sz="4252"/>
            </a:lvl6pPr>
            <a:lvl7pPr marL="12962540" indent="0">
              <a:buNone/>
              <a:defRPr sz="4252"/>
            </a:lvl7pPr>
            <a:lvl8pPr marL="15122959" indent="0">
              <a:buNone/>
              <a:defRPr sz="4252"/>
            </a:lvl8pPr>
            <a:lvl9pPr marL="17283383" indent="0">
              <a:buNone/>
              <a:defRPr sz="4252"/>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6321BFB-67ED-4A23-9D37-EAD255324F57}" type="datetimeFigureOut">
              <a:rPr lang="pt-BR" smtClean="0"/>
              <a:t>30/01/2024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4C0C279-9013-4432-9609-5078629E0928}" type="slidenum">
              <a:rPr lang="pt-BR" smtClean="0"/>
              <a:t>‹nº›</a:t>
            </a:fld>
            <a:endParaRPr lang="pt-BR"/>
          </a:p>
        </p:txBody>
      </p:sp>
    </p:spTree>
    <p:extLst>
      <p:ext uri="{BB962C8B-B14F-4D97-AF65-F5344CB8AC3E}">
        <p14:creationId xmlns:p14="http://schemas.microsoft.com/office/powerpoint/2010/main" val="354028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19965" y="1730029"/>
            <a:ext cx="29159359" cy="720010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1619965" y="10080170"/>
            <a:ext cx="29159359" cy="2851042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1619964" y="40040597"/>
            <a:ext cx="7559834" cy="2300032"/>
          </a:xfrm>
          <a:prstGeom prst="rect">
            <a:avLst/>
          </a:prstGeom>
        </p:spPr>
        <p:txBody>
          <a:bodyPr vert="horz" lIns="91440" tIns="45720" rIns="91440" bIns="45720" rtlCol="0" anchor="ctr"/>
          <a:lstStyle>
            <a:lvl1pPr algn="l">
              <a:defRPr sz="5669">
                <a:solidFill>
                  <a:schemeClr val="tx1">
                    <a:tint val="75000"/>
                  </a:schemeClr>
                </a:solidFill>
              </a:defRPr>
            </a:lvl1pPr>
          </a:lstStyle>
          <a:p>
            <a:fld id="{66321BFB-67ED-4A23-9D37-EAD255324F57}" type="datetimeFigureOut">
              <a:rPr lang="pt-BR" smtClean="0"/>
              <a:t>30/01/2024</a:t>
            </a:fld>
            <a:endParaRPr lang="pt-BR"/>
          </a:p>
        </p:txBody>
      </p:sp>
      <p:sp>
        <p:nvSpPr>
          <p:cNvPr id="5" name="Espaço Reservado para Rodapé 4"/>
          <p:cNvSpPr>
            <a:spLocks noGrp="1"/>
          </p:cNvSpPr>
          <p:nvPr>
            <p:ph type="ftr" sz="quarter" idx="3"/>
          </p:nvPr>
        </p:nvSpPr>
        <p:spPr>
          <a:xfrm>
            <a:off x="11069782" y="40040597"/>
            <a:ext cx="10259775" cy="230003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19490" y="40040597"/>
            <a:ext cx="7559834" cy="2300032"/>
          </a:xfrm>
          <a:prstGeom prst="rect">
            <a:avLst/>
          </a:prstGeom>
        </p:spPr>
        <p:txBody>
          <a:bodyPr vert="horz" lIns="91440" tIns="45720" rIns="91440" bIns="45720" rtlCol="0" anchor="ctr"/>
          <a:lstStyle>
            <a:lvl1pPr algn="r">
              <a:defRPr sz="5669">
                <a:solidFill>
                  <a:schemeClr val="tx1">
                    <a:tint val="75000"/>
                  </a:schemeClr>
                </a:solidFill>
              </a:defRPr>
            </a:lvl1pPr>
          </a:lstStyle>
          <a:p>
            <a:fld id="{94C0C279-9013-4432-9609-5078629E0928}" type="slidenum">
              <a:rPr lang="pt-BR" smtClean="0"/>
              <a:t>‹nº›</a:t>
            </a:fld>
            <a:endParaRPr lang="pt-BR"/>
          </a:p>
        </p:txBody>
      </p:sp>
    </p:spTree>
    <p:extLst>
      <p:ext uri="{BB962C8B-B14F-4D97-AF65-F5344CB8AC3E}">
        <p14:creationId xmlns:p14="http://schemas.microsoft.com/office/powerpoint/2010/main" val="237198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848" rtl="0" eaLnBrk="1" latinLnBrk="0" hangingPunct="1">
        <a:spcBef>
          <a:spcPct val="0"/>
        </a:spcBef>
        <a:buNone/>
        <a:defRPr sz="20793" kern="1200">
          <a:solidFill>
            <a:schemeClr val="tx1"/>
          </a:solidFill>
          <a:latin typeface="+mj-lt"/>
          <a:ea typeface="+mj-ea"/>
          <a:cs typeface="+mj-cs"/>
        </a:defRPr>
      </a:lvl1pPr>
    </p:titleStyle>
    <p:bodyStyle>
      <a:lvl1pPr marL="1620319" indent="-1620319" algn="l" defTabSz="4320848" rtl="0" eaLnBrk="1" latinLnBrk="0" hangingPunct="1">
        <a:spcBef>
          <a:spcPct val="20000"/>
        </a:spcBef>
        <a:buFont typeface="Arial" pitchFamily="34" charset="0"/>
        <a:buChar char="•"/>
        <a:defRPr sz="15118" kern="1200">
          <a:solidFill>
            <a:schemeClr val="tx1"/>
          </a:solidFill>
          <a:latin typeface="+mn-lt"/>
          <a:ea typeface="+mn-ea"/>
          <a:cs typeface="+mn-cs"/>
        </a:defRPr>
      </a:lvl1pPr>
      <a:lvl2pPr marL="3510686" indent="-1350267" algn="l" defTabSz="4320848" rtl="0" eaLnBrk="1" latinLnBrk="0" hangingPunct="1">
        <a:spcBef>
          <a:spcPct val="20000"/>
        </a:spcBef>
        <a:buFont typeface="Arial" pitchFamily="34" charset="0"/>
        <a:buChar char="–"/>
        <a:defRPr sz="13233" kern="1200">
          <a:solidFill>
            <a:schemeClr val="tx1"/>
          </a:solidFill>
          <a:latin typeface="+mn-lt"/>
          <a:ea typeface="+mn-ea"/>
          <a:cs typeface="+mn-cs"/>
        </a:defRPr>
      </a:lvl2pPr>
      <a:lvl3pPr marL="5401058" indent="-1080210" algn="l" defTabSz="4320848" rtl="0" eaLnBrk="1" latinLnBrk="0" hangingPunct="1">
        <a:spcBef>
          <a:spcPct val="20000"/>
        </a:spcBef>
        <a:buFont typeface="Arial" pitchFamily="34" charset="0"/>
        <a:buChar char="•"/>
        <a:defRPr sz="11339" kern="1200">
          <a:solidFill>
            <a:schemeClr val="tx1"/>
          </a:solidFill>
          <a:latin typeface="+mn-lt"/>
          <a:ea typeface="+mn-ea"/>
          <a:cs typeface="+mn-cs"/>
        </a:defRPr>
      </a:lvl3pPr>
      <a:lvl4pPr marL="7561482" indent="-1080210" algn="l" defTabSz="4320848" rtl="0" eaLnBrk="1" latinLnBrk="0" hangingPunct="1">
        <a:spcBef>
          <a:spcPct val="20000"/>
        </a:spcBef>
        <a:buFont typeface="Arial" pitchFamily="34" charset="0"/>
        <a:buChar char="–"/>
        <a:defRPr sz="9449" kern="1200">
          <a:solidFill>
            <a:schemeClr val="tx1"/>
          </a:solidFill>
          <a:latin typeface="+mn-lt"/>
          <a:ea typeface="+mn-ea"/>
          <a:cs typeface="+mn-cs"/>
        </a:defRPr>
      </a:lvl4pPr>
      <a:lvl5pPr marL="9721901" indent="-1080210" algn="l" defTabSz="4320848" rtl="0" eaLnBrk="1" latinLnBrk="0" hangingPunct="1">
        <a:spcBef>
          <a:spcPct val="20000"/>
        </a:spcBef>
        <a:buFont typeface="Arial" pitchFamily="34" charset="0"/>
        <a:buChar char="»"/>
        <a:defRPr sz="9449" kern="1200">
          <a:solidFill>
            <a:schemeClr val="tx1"/>
          </a:solidFill>
          <a:latin typeface="+mn-lt"/>
          <a:ea typeface="+mn-ea"/>
          <a:cs typeface="+mn-cs"/>
        </a:defRPr>
      </a:lvl5pPr>
      <a:lvl6pPr marL="11882325" indent="-1080210" algn="l" defTabSz="4320848" rtl="0" eaLnBrk="1" latinLnBrk="0" hangingPunct="1">
        <a:spcBef>
          <a:spcPct val="20000"/>
        </a:spcBef>
        <a:buFont typeface="Arial" pitchFamily="34" charset="0"/>
        <a:buChar char="•"/>
        <a:defRPr sz="9449" kern="1200">
          <a:solidFill>
            <a:schemeClr val="tx1"/>
          </a:solidFill>
          <a:latin typeface="+mn-lt"/>
          <a:ea typeface="+mn-ea"/>
          <a:cs typeface="+mn-cs"/>
        </a:defRPr>
      </a:lvl6pPr>
      <a:lvl7pPr marL="14042749" indent="-1080210" algn="l" defTabSz="4320848" rtl="0" eaLnBrk="1" latinLnBrk="0" hangingPunct="1">
        <a:spcBef>
          <a:spcPct val="20000"/>
        </a:spcBef>
        <a:buFont typeface="Arial" pitchFamily="34" charset="0"/>
        <a:buChar char="•"/>
        <a:defRPr sz="9449" kern="1200">
          <a:solidFill>
            <a:schemeClr val="tx1"/>
          </a:solidFill>
          <a:latin typeface="+mn-lt"/>
          <a:ea typeface="+mn-ea"/>
          <a:cs typeface="+mn-cs"/>
        </a:defRPr>
      </a:lvl7pPr>
      <a:lvl8pPr marL="16203174" indent="-1080210" algn="l" defTabSz="4320848" rtl="0" eaLnBrk="1" latinLnBrk="0" hangingPunct="1">
        <a:spcBef>
          <a:spcPct val="20000"/>
        </a:spcBef>
        <a:buFont typeface="Arial" pitchFamily="34" charset="0"/>
        <a:buChar char="•"/>
        <a:defRPr sz="9449" kern="1200">
          <a:solidFill>
            <a:schemeClr val="tx1"/>
          </a:solidFill>
          <a:latin typeface="+mn-lt"/>
          <a:ea typeface="+mn-ea"/>
          <a:cs typeface="+mn-cs"/>
        </a:defRPr>
      </a:lvl8pPr>
      <a:lvl9pPr marL="18363598" indent="-1080210" algn="l" defTabSz="4320848" rtl="0" eaLnBrk="1" latinLnBrk="0" hangingPunct="1">
        <a:spcBef>
          <a:spcPct val="20000"/>
        </a:spcBef>
        <a:buFont typeface="Arial" pitchFamily="34" charset="0"/>
        <a:buChar char="•"/>
        <a:defRPr sz="9449" kern="1200">
          <a:solidFill>
            <a:schemeClr val="tx1"/>
          </a:solidFill>
          <a:latin typeface="+mn-lt"/>
          <a:ea typeface="+mn-ea"/>
          <a:cs typeface="+mn-cs"/>
        </a:defRPr>
      </a:lvl9pPr>
    </p:bodyStyle>
    <p:otherStyle>
      <a:defPPr>
        <a:defRPr lang="pt-BR"/>
      </a:defPPr>
      <a:lvl1pPr marL="0" algn="l" defTabSz="4320848" rtl="0" eaLnBrk="1" latinLnBrk="0" hangingPunct="1">
        <a:defRPr sz="8504" kern="1200">
          <a:solidFill>
            <a:schemeClr val="tx1"/>
          </a:solidFill>
          <a:latin typeface="+mn-lt"/>
          <a:ea typeface="+mn-ea"/>
          <a:cs typeface="+mn-cs"/>
        </a:defRPr>
      </a:lvl1pPr>
      <a:lvl2pPr marL="2160424" algn="l" defTabSz="4320848" rtl="0" eaLnBrk="1" latinLnBrk="0" hangingPunct="1">
        <a:defRPr sz="8504" kern="1200">
          <a:solidFill>
            <a:schemeClr val="tx1"/>
          </a:solidFill>
          <a:latin typeface="+mn-lt"/>
          <a:ea typeface="+mn-ea"/>
          <a:cs typeface="+mn-cs"/>
        </a:defRPr>
      </a:lvl2pPr>
      <a:lvl3pPr marL="4320848" algn="l" defTabSz="4320848" rtl="0" eaLnBrk="1" latinLnBrk="0" hangingPunct="1">
        <a:defRPr sz="8504" kern="1200">
          <a:solidFill>
            <a:schemeClr val="tx1"/>
          </a:solidFill>
          <a:latin typeface="+mn-lt"/>
          <a:ea typeface="+mn-ea"/>
          <a:cs typeface="+mn-cs"/>
        </a:defRPr>
      </a:lvl3pPr>
      <a:lvl4pPr marL="6481268" algn="l" defTabSz="4320848" rtl="0" eaLnBrk="1" latinLnBrk="0" hangingPunct="1">
        <a:defRPr sz="8504" kern="1200">
          <a:solidFill>
            <a:schemeClr val="tx1"/>
          </a:solidFill>
          <a:latin typeface="+mn-lt"/>
          <a:ea typeface="+mn-ea"/>
          <a:cs typeface="+mn-cs"/>
        </a:defRPr>
      </a:lvl4pPr>
      <a:lvl5pPr marL="8641692" algn="l" defTabSz="4320848" rtl="0" eaLnBrk="1" latinLnBrk="0" hangingPunct="1">
        <a:defRPr sz="8504" kern="1200">
          <a:solidFill>
            <a:schemeClr val="tx1"/>
          </a:solidFill>
          <a:latin typeface="+mn-lt"/>
          <a:ea typeface="+mn-ea"/>
          <a:cs typeface="+mn-cs"/>
        </a:defRPr>
      </a:lvl5pPr>
      <a:lvl6pPr marL="10802116" algn="l" defTabSz="4320848" rtl="0" eaLnBrk="1" latinLnBrk="0" hangingPunct="1">
        <a:defRPr sz="8504" kern="1200">
          <a:solidFill>
            <a:schemeClr val="tx1"/>
          </a:solidFill>
          <a:latin typeface="+mn-lt"/>
          <a:ea typeface="+mn-ea"/>
          <a:cs typeface="+mn-cs"/>
        </a:defRPr>
      </a:lvl6pPr>
      <a:lvl7pPr marL="12962540" algn="l" defTabSz="4320848" rtl="0" eaLnBrk="1" latinLnBrk="0" hangingPunct="1">
        <a:defRPr sz="8504" kern="1200">
          <a:solidFill>
            <a:schemeClr val="tx1"/>
          </a:solidFill>
          <a:latin typeface="+mn-lt"/>
          <a:ea typeface="+mn-ea"/>
          <a:cs typeface="+mn-cs"/>
        </a:defRPr>
      </a:lvl7pPr>
      <a:lvl8pPr marL="15122959" algn="l" defTabSz="4320848" rtl="0" eaLnBrk="1" latinLnBrk="0" hangingPunct="1">
        <a:defRPr sz="8504" kern="1200">
          <a:solidFill>
            <a:schemeClr val="tx1"/>
          </a:solidFill>
          <a:latin typeface="+mn-lt"/>
          <a:ea typeface="+mn-ea"/>
          <a:cs typeface="+mn-cs"/>
        </a:defRPr>
      </a:lvl8pPr>
      <a:lvl9pPr marL="17283383" algn="l" defTabSz="4320848"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 xmlns:a16="http://schemas.microsoft.com/office/drawing/2014/main" id="{DBA36AF8-1894-714D-AA7D-98A010FA418A}"/>
              </a:ext>
            </a:extLst>
          </p:cNvPr>
          <p:cNvPicPr>
            <a:picLocks noChangeAspect="1"/>
          </p:cNvPicPr>
          <p:nvPr/>
        </p:nvPicPr>
        <p:blipFill rotWithShape="1">
          <a:blip r:embed="rId2"/>
          <a:srcRect b="77479"/>
          <a:stretch/>
        </p:blipFill>
        <p:spPr>
          <a:xfrm>
            <a:off x="0" y="0"/>
            <a:ext cx="32399288" cy="4174383"/>
          </a:xfrm>
          <a:prstGeom prst="rect">
            <a:avLst/>
          </a:prstGeom>
        </p:spPr>
      </p:pic>
      <p:sp>
        <p:nvSpPr>
          <p:cNvPr id="8" name="CaixaDeTexto 7">
            <a:extLst>
              <a:ext uri="{FF2B5EF4-FFF2-40B4-BE49-F238E27FC236}">
                <a16:creationId xmlns="" xmlns:a16="http://schemas.microsoft.com/office/drawing/2014/main" id="{03DCFAD5-4240-E08C-5276-543D1EB3A6B9}"/>
              </a:ext>
            </a:extLst>
          </p:cNvPr>
          <p:cNvSpPr txBox="1"/>
          <p:nvPr/>
        </p:nvSpPr>
        <p:spPr>
          <a:xfrm>
            <a:off x="4597939" y="18429655"/>
            <a:ext cx="22234580" cy="19849793"/>
          </a:xfrm>
          <a:prstGeom prst="rect">
            <a:avLst/>
          </a:prstGeom>
          <a:noFill/>
          <a:ln>
            <a:solidFill>
              <a:schemeClr val="tx1"/>
            </a:solidFill>
          </a:ln>
        </p:spPr>
        <p:txBody>
          <a:bodyPr wrap="square" rtlCol="0">
            <a:spAutoFit/>
          </a:bodyPr>
          <a:lstStyle/>
          <a:p>
            <a:pPr marL="1350267" indent="-1350267" algn="just">
              <a:spcBef>
                <a:spcPts val="2835"/>
              </a:spcBef>
              <a:spcAft>
                <a:spcPts val="2835"/>
              </a:spcAft>
              <a:buFont typeface="Arial" pitchFamily="34" charset="0"/>
              <a:buChar char="•"/>
            </a:pPr>
            <a:r>
              <a:rPr lang="pt-BR" sz="6614" dirty="0" smtClean="0">
                <a:latin typeface="Arial" panose="020B0604020202020204" pitchFamily="34" charset="0"/>
                <a:cs typeface="Arial" panose="020B0604020202020204" pitchFamily="34" charset="0"/>
              </a:rPr>
              <a:t>Retinopatia de </a:t>
            </a:r>
            <a:r>
              <a:rPr lang="pt-BR" sz="6614" dirty="0" err="1" smtClean="0">
                <a:latin typeface="Arial" panose="020B0604020202020204" pitchFamily="34" charset="0"/>
                <a:cs typeface="Arial" panose="020B0604020202020204" pitchFamily="34" charset="0"/>
              </a:rPr>
              <a:t>purtscher</a:t>
            </a:r>
            <a:r>
              <a:rPr lang="pt-BR" sz="6614" dirty="0" smtClean="0">
                <a:latin typeface="Arial" panose="020B0604020202020204" pitchFamily="34" charset="0"/>
                <a:cs typeface="Arial" panose="020B0604020202020204" pitchFamily="34" charset="0"/>
              </a:rPr>
              <a:t> é </a:t>
            </a:r>
            <a:r>
              <a:rPr lang="pt-BR" sz="6614" dirty="0" smtClean="0">
                <a:latin typeface="Arial" panose="020B0604020202020204" pitchFamily="34" charset="0"/>
                <a:cs typeface="Arial" panose="020B0604020202020204" pitchFamily="34" charset="0"/>
              </a:rPr>
              <a:t>uma </a:t>
            </a:r>
            <a:r>
              <a:rPr lang="pt-BR" sz="6614" dirty="0" err="1" smtClean="0">
                <a:latin typeface="Arial" panose="020B0604020202020204" pitchFamily="34" charset="0"/>
                <a:cs typeface="Arial" panose="020B0604020202020204" pitchFamily="34" charset="0"/>
              </a:rPr>
              <a:t>corioretinopatia</a:t>
            </a:r>
            <a:r>
              <a:rPr lang="pt-BR" sz="6614" dirty="0" smtClean="0">
                <a:latin typeface="Arial" panose="020B0604020202020204" pitchFamily="34" charset="0"/>
                <a:cs typeface="Arial" panose="020B0604020202020204" pitchFamily="34" charset="0"/>
              </a:rPr>
              <a:t> associada com trauma sem acometimento ocular, ocorre por </a:t>
            </a:r>
            <a:r>
              <a:rPr lang="pt-BR" sz="6614" dirty="0" err="1" smtClean="0">
                <a:latin typeface="Arial" panose="020B0604020202020204" pitchFamily="34" charset="0"/>
                <a:cs typeface="Arial" panose="020B0604020202020204" pitchFamily="34" charset="0"/>
              </a:rPr>
              <a:t>microembolizaçao</a:t>
            </a:r>
            <a:r>
              <a:rPr lang="pt-BR" sz="6614" dirty="0" smtClean="0">
                <a:latin typeface="Arial" panose="020B0604020202020204" pitchFamily="34" charset="0"/>
                <a:cs typeface="Arial" panose="020B0604020202020204" pitchFamily="34" charset="0"/>
              </a:rPr>
              <a:t> da </a:t>
            </a:r>
            <a:r>
              <a:rPr lang="pt-BR" sz="6614" dirty="0" err="1" smtClean="0">
                <a:latin typeface="Arial" panose="020B0604020202020204" pitchFamily="34" charset="0"/>
                <a:cs typeface="Arial" panose="020B0604020202020204" pitchFamily="34" charset="0"/>
              </a:rPr>
              <a:t>vasculatura</a:t>
            </a:r>
            <a:r>
              <a:rPr lang="pt-BR" sz="6614" dirty="0" smtClean="0">
                <a:latin typeface="Arial" panose="020B0604020202020204" pitchFamily="34" charset="0"/>
                <a:cs typeface="Arial" panose="020B0604020202020204" pitchFamily="34" charset="0"/>
              </a:rPr>
              <a:t> da retina.</a:t>
            </a:r>
            <a:r>
              <a:rPr lang="pt-BR" sz="6614" dirty="0">
                <a:latin typeface="Arial" panose="020B0604020202020204" pitchFamily="34" charset="0"/>
                <a:cs typeface="Arial" panose="020B0604020202020204" pitchFamily="34" charset="0"/>
              </a:rPr>
              <a:t> </a:t>
            </a:r>
            <a:r>
              <a:rPr lang="pt-BR" sz="6614" dirty="0" smtClean="0">
                <a:latin typeface="Arial" panose="020B0604020202020204" pitchFamily="34" charset="0"/>
                <a:cs typeface="Arial" panose="020B0604020202020204" pitchFamily="34" charset="0"/>
              </a:rPr>
              <a:t>O quadro se apresenta como baixa de visão indolor precedida por um evento traumático.</a:t>
            </a:r>
          </a:p>
          <a:p>
            <a:pPr marL="1350267" indent="-1350267" algn="just">
              <a:spcBef>
                <a:spcPts val="2835"/>
              </a:spcBef>
              <a:spcAft>
                <a:spcPts val="2835"/>
              </a:spcAft>
              <a:buFont typeface="Arial" pitchFamily="34" charset="0"/>
              <a:buChar char="•"/>
            </a:pPr>
            <a:r>
              <a:rPr lang="pt-BR" sz="6614" dirty="0" smtClean="0">
                <a:latin typeface="Arial" panose="020B0604020202020204" pitchFamily="34" charset="0"/>
                <a:cs typeface="Arial" panose="020B0604020202020204" pitchFamily="34" charset="0"/>
              </a:rPr>
              <a:t>A imagem apresentada se refere ao caso de um paciente do sexo feminino que deu entrada no serviço pelo pronto socorro referindo baixa de visão indolor em olho direito após trauma automobilístico com fratura de coluna torácica. Apresentava inicialmente acuidade visual de conta dedos, e sem alterações no exame da lâmpada de fenda. À </a:t>
            </a:r>
            <a:r>
              <a:rPr lang="pt-BR" sz="6614" dirty="0" err="1" smtClean="0">
                <a:latin typeface="Arial" panose="020B0604020202020204" pitchFamily="34" charset="0"/>
                <a:cs typeface="Arial" panose="020B0604020202020204" pitchFamily="34" charset="0"/>
              </a:rPr>
              <a:t>fundoscopia</a:t>
            </a:r>
            <a:r>
              <a:rPr lang="pt-BR" sz="6614" dirty="0" smtClean="0">
                <a:latin typeface="Arial" panose="020B0604020202020204" pitchFamily="34" charset="0"/>
                <a:cs typeface="Arial" panose="020B0604020202020204" pitchFamily="34" charset="0"/>
              </a:rPr>
              <a:t> de olho direito foi possível </a:t>
            </a:r>
            <a:r>
              <a:rPr lang="pt-BR" sz="6614" dirty="0" err="1" smtClean="0">
                <a:latin typeface="Arial" panose="020B0604020202020204" pitchFamily="34" charset="0"/>
                <a:cs typeface="Arial" panose="020B0604020202020204" pitchFamily="34" charset="0"/>
              </a:rPr>
              <a:t>obervar</a:t>
            </a:r>
            <a:r>
              <a:rPr lang="pt-BR" sz="6614" dirty="0" smtClean="0">
                <a:latin typeface="Arial" panose="020B0604020202020204" pitchFamily="34" charset="0"/>
                <a:cs typeface="Arial" panose="020B0604020202020204" pitchFamily="34" charset="0"/>
              </a:rPr>
              <a:t> diversos sinais característicos da patologia como manchas </a:t>
            </a:r>
            <a:r>
              <a:rPr lang="pt-BR" sz="6614" dirty="0" err="1" smtClean="0">
                <a:latin typeface="Arial" panose="020B0604020202020204" pitchFamily="34" charset="0"/>
                <a:cs typeface="Arial" panose="020B0604020202020204" pitchFamily="34" charset="0"/>
              </a:rPr>
              <a:t>algodonosas</a:t>
            </a:r>
            <a:r>
              <a:rPr lang="pt-BR" sz="6614" dirty="0" smtClean="0">
                <a:latin typeface="Arial" panose="020B0604020202020204" pitchFamily="34" charset="0"/>
                <a:cs typeface="Arial" panose="020B0604020202020204" pitchFamily="34" charset="0"/>
              </a:rPr>
              <a:t> em polo posterior e </a:t>
            </a:r>
            <a:r>
              <a:rPr lang="pt-BR" sz="6614" i="1" dirty="0" err="1" smtClean="0">
                <a:latin typeface="Arial" panose="020B0604020202020204" pitchFamily="34" charset="0"/>
                <a:cs typeface="Arial" panose="020B0604020202020204" pitchFamily="34" charset="0"/>
              </a:rPr>
              <a:t>pseudo</a:t>
            </a:r>
            <a:r>
              <a:rPr lang="pt-BR" sz="6614" i="1" dirty="0" smtClean="0">
                <a:latin typeface="Arial" panose="020B0604020202020204" pitchFamily="34" charset="0"/>
                <a:cs typeface="Arial" panose="020B0604020202020204" pitchFamily="34" charset="0"/>
              </a:rPr>
              <a:t> cherry </a:t>
            </a:r>
            <a:r>
              <a:rPr lang="pt-BR" sz="6614" i="1" dirty="0" err="1" smtClean="0">
                <a:latin typeface="Arial" panose="020B0604020202020204" pitchFamily="34" charset="0"/>
                <a:cs typeface="Arial" panose="020B0604020202020204" pitchFamily="34" charset="0"/>
              </a:rPr>
              <a:t>red</a:t>
            </a:r>
            <a:r>
              <a:rPr lang="pt-BR" sz="6614" i="1" dirty="0" smtClean="0">
                <a:latin typeface="Arial" panose="020B0604020202020204" pitchFamily="34" charset="0"/>
                <a:cs typeface="Arial" panose="020B0604020202020204" pitchFamily="34" charset="0"/>
              </a:rPr>
              <a:t> spot</a:t>
            </a:r>
            <a:r>
              <a:rPr lang="pt-BR" sz="6614" dirty="0" smtClean="0">
                <a:latin typeface="Arial" panose="020B0604020202020204" pitchFamily="34" charset="0"/>
                <a:cs typeface="Arial" panose="020B0604020202020204" pitchFamily="34" charset="0"/>
              </a:rPr>
              <a:t>. A paciente foi referida ao setor da retina onde permanece em seguimento.</a:t>
            </a:r>
          </a:p>
          <a:p>
            <a:pPr marL="1350267" indent="-1350267">
              <a:spcBef>
                <a:spcPts val="2835"/>
              </a:spcBef>
              <a:spcAft>
                <a:spcPts val="2835"/>
              </a:spcAft>
              <a:buFont typeface="Arial" pitchFamily="34" charset="0"/>
              <a:buChar char="•"/>
            </a:pPr>
            <a:endParaRPr lang="pt-BR" sz="6614" dirty="0" smtClean="0">
              <a:latin typeface="Arial" panose="020B0604020202020204" pitchFamily="34" charset="0"/>
              <a:cs typeface="Arial" panose="020B0604020202020204" pitchFamily="34" charset="0"/>
            </a:endParaRPr>
          </a:p>
        </p:txBody>
      </p:sp>
      <p:sp>
        <p:nvSpPr>
          <p:cNvPr id="10" name="Retângulo 9"/>
          <p:cNvSpPr/>
          <p:nvPr/>
        </p:nvSpPr>
        <p:spPr>
          <a:xfrm>
            <a:off x="3709263" y="5778388"/>
            <a:ext cx="23716985" cy="5327228"/>
          </a:xfrm>
          <a:prstGeom prst="rect">
            <a:avLst/>
          </a:prstGeom>
        </p:spPr>
        <p:txBody>
          <a:bodyPr wrap="square">
            <a:spAutoFit/>
          </a:bodyPr>
          <a:lstStyle/>
          <a:p>
            <a:pPr algn="ctr">
              <a:defRPr/>
            </a:pPr>
            <a:r>
              <a:rPr lang="pt-BR" sz="11339" b="1" dirty="0" smtClean="0">
                <a:latin typeface="Arial" panose="020B0604020202020204" pitchFamily="34" charset="0"/>
                <a:ea typeface="Geneva" panose="020B0503030404040204" pitchFamily="124" charset="-128"/>
                <a:cs typeface="Arial" panose="020B0604020202020204" pitchFamily="34" charset="0"/>
              </a:rPr>
              <a:t>RETINOPATIA DE PURTSCHER PÓS TRAUMA COM FRATURA DE COLUNA TORÁCICA</a:t>
            </a:r>
            <a:endParaRPr lang="en-US" sz="11339" dirty="0">
              <a:latin typeface="Arial" panose="020B0604020202020204" pitchFamily="34" charset="0"/>
              <a:ea typeface="Geneva" panose="020B0503030404040204" pitchFamily="124" charset="-128"/>
              <a:cs typeface="Arial" panose="020B0604020202020204" pitchFamily="34" charset="0"/>
            </a:endParaRPr>
          </a:p>
        </p:txBody>
      </p:sp>
      <p:sp>
        <p:nvSpPr>
          <p:cNvPr id="11" name="Retângulo 10"/>
          <p:cNvSpPr/>
          <p:nvPr/>
        </p:nvSpPr>
        <p:spPr>
          <a:xfrm>
            <a:off x="4026837" y="11564541"/>
            <a:ext cx="23376784" cy="5472396"/>
          </a:xfrm>
          <a:prstGeom prst="rect">
            <a:avLst/>
          </a:prstGeom>
        </p:spPr>
        <p:txBody>
          <a:bodyPr wrap="square">
            <a:spAutoFit/>
          </a:bodyPr>
          <a:lstStyle/>
          <a:p>
            <a:pPr algn="ctr"/>
            <a:r>
              <a:rPr lang="pt-BR" altLang="pt-BR" sz="7559" b="1" dirty="0" smtClean="0">
                <a:latin typeface="Arial" panose="020B0604020202020204" pitchFamily="34" charset="0"/>
                <a:ea typeface="Geneva" pitchFamily="34" charset="0"/>
                <a:cs typeface="Arial" panose="020B0604020202020204" pitchFamily="34" charset="0"/>
              </a:rPr>
              <a:t>LEONARDO AJUZ DO PRADO OLIVEIRA</a:t>
            </a:r>
          </a:p>
          <a:p>
            <a:pPr algn="ctr"/>
            <a:r>
              <a:rPr lang="pt-BR" altLang="pt-BR" sz="7559" b="1" dirty="0" smtClean="0">
                <a:latin typeface="Arial" panose="020B0604020202020204" pitchFamily="34" charset="0"/>
                <a:ea typeface="Geneva" pitchFamily="34" charset="0"/>
                <a:cs typeface="Arial" panose="020B0604020202020204" pitchFamily="34" charset="0"/>
              </a:rPr>
              <a:t>MATHEUS FERREIRA SANTOS DA CRUZ</a:t>
            </a:r>
            <a:endParaRPr lang="pt-BR" altLang="pt-BR" sz="7559" b="1" dirty="0">
              <a:latin typeface="Arial" panose="020B0604020202020204" pitchFamily="34" charset="0"/>
              <a:ea typeface="Geneva" pitchFamily="34" charset="0"/>
              <a:cs typeface="Arial" panose="020B0604020202020204" pitchFamily="34" charset="0"/>
            </a:endParaRPr>
          </a:p>
          <a:p>
            <a:pPr algn="ctr"/>
            <a:r>
              <a:rPr lang="pt-BR" altLang="pt-BR" sz="6614" dirty="0" smtClean="0">
                <a:latin typeface="Arial" panose="020B0604020202020204" pitchFamily="34" charset="0"/>
                <a:ea typeface="Geneva" pitchFamily="34" charset="0"/>
                <a:cs typeface="Arial" panose="020B0604020202020204" pitchFamily="34" charset="0"/>
              </a:rPr>
              <a:t>DEPARTAMENTO DE OFTALMOLOGIA E CIENCIAS VISUAIS DA UNIVERSIDADE FEDERAL DE SÃO PAULO (UNIFESP)</a:t>
            </a:r>
            <a:endParaRPr lang="en-US" altLang="pt-BR" sz="6614" dirty="0">
              <a:latin typeface="Arial" panose="020B0604020202020204" pitchFamily="34" charset="0"/>
              <a:ea typeface="Geneva" pitchFamily="34" charset="0"/>
              <a:cs typeface="Arial" panose="020B0604020202020204" pitchFamily="34" charset="0"/>
            </a:endParaRPr>
          </a:p>
        </p:txBody>
      </p:sp>
      <p:sp>
        <p:nvSpPr>
          <p:cNvPr id="12" name="Retângulo 11"/>
          <p:cNvSpPr/>
          <p:nvPr/>
        </p:nvSpPr>
        <p:spPr>
          <a:xfrm>
            <a:off x="4049465" y="42946688"/>
            <a:ext cx="24300359" cy="25395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5006"/>
          </a:p>
        </p:txBody>
      </p:sp>
    </p:spTree>
    <p:extLst>
      <p:ext uri="{BB962C8B-B14F-4D97-AF65-F5344CB8AC3E}">
        <p14:creationId xmlns:p14="http://schemas.microsoft.com/office/powerpoint/2010/main" val="140909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 xmlns:a16="http://schemas.microsoft.com/office/drawing/2014/main" id="{DBA36AF8-1894-714D-AA7D-98A010FA418A}"/>
              </a:ext>
            </a:extLst>
          </p:cNvPr>
          <p:cNvPicPr>
            <a:picLocks noChangeAspect="1"/>
          </p:cNvPicPr>
          <p:nvPr/>
        </p:nvPicPr>
        <p:blipFill rotWithShape="1">
          <a:blip r:embed="rId2"/>
          <a:srcRect b="77479"/>
          <a:stretch/>
        </p:blipFill>
        <p:spPr>
          <a:xfrm>
            <a:off x="0" y="0"/>
            <a:ext cx="32399288" cy="4174383"/>
          </a:xfrm>
          <a:prstGeom prst="rect">
            <a:avLst/>
          </a:prstGeom>
        </p:spPr>
      </p:pic>
      <p:sp>
        <p:nvSpPr>
          <p:cNvPr id="12" name="Retângulo 11"/>
          <p:cNvSpPr/>
          <p:nvPr/>
        </p:nvSpPr>
        <p:spPr>
          <a:xfrm>
            <a:off x="4049465" y="42946688"/>
            <a:ext cx="24300359" cy="25395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5006"/>
          </a:p>
        </p:txBody>
      </p:sp>
      <p:pic>
        <p:nvPicPr>
          <p:cNvPr id="2" name="Imagem 1"/>
          <p:cNvPicPr>
            <a:picLocks noChangeAspect="1"/>
          </p:cNvPicPr>
          <p:nvPr/>
        </p:nvPicPr>
        <p:blipFill>
          <a:blip r:embed="rId3"/>
          <a:stretch>
            <a:fillRect/>
          </a:stretch>
        </p:blipFill>
        <p:spPr>
          <a:xfrm>
            <a:off x="2086076" y="7270727"/>
            <a:ext cx="28119733" cy="27219024"/>
          </a:xfrm>
          <a:prstGeom prst="rect">
            <a:avLst/>
          </a:prstGeom>
        </p:spPr>
      </p:pic>
    </p:spTree>
    <p:extLst>
      <p:ext uri="{BB962C8B-B14F-4D97-AF65-F5344CB8AC3E}">
        <p14:creationId xmlns:p14="http://schemas.microsoft.com/office/powerpoint/2010/main" val="73409455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165</Words>
  <Application>Microsoft Office PowerPoint</Application>
  <PresentationFormat>Personalizar</PresentationFormat>
  <Paragraphs>6</Paragraphs>
  <Slides>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vt:i4>
      </vt:variant>
    </vt:vector>
  </HeadingPairs>
  <TitlesOfParts>
    <vt:vector size="6" baseType="lpstr">
      <vt:lpstr>Arial</vt:lpstr>
      <vt:lpstr>Calibri</vt:lpstr>
      <vt:lpstr>Geneva</vt:lpstr>
      <vt:lpstr>Tema do Office</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User</cp:lastModifiedBy>
  <cp:revision>15</cp:revision>
  <dcterms:created xsi:type="dcterms:W3CDTF">2024-01-09T13:58:08Z</dcterms:created>
  <dcterms:modified xsi:type="dcterms:W3CDTF">2024-01-31T02:34:33Z</dcterms:modified>
</cp:coreProperties>
</file>