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0"/>
  </p:normalViewPr>
  <p:slideViewPr>
    <p:cSldViewPr snapToGrid="0" snapToObjects="1">
      <p:cViewPr>
        <p:scale>
          <a:sx n="27" d="100"/>
          <a:sy n="27" d="100"/>
        </p:scale>
        <p:origin x="21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5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18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3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0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67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71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41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1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23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33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5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C78918-5BCB-EB44-9614-618298ED1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293"/>
          <a:stretch/>
        </p:blipFill>
        <p:spPr>
          <a:xfrm>
            <a:off x="-238919" y="-76200"/>
            <a:ext cx="32813349" cy="44958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F54C645-096A-744F-B176-7CE4680DCF77}"/>
              </a:ext>
            </a:extLst>
          </p:cNvPr>
          <p:cNvSpPr/>
          <p:nvPr/>
        </p:nvSpPr>
        <p:spPr>
          <a:xfrm>
            <a:off x="2930544" y="4888855"/>
            <a:ext cx="26538200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AUTORES:</a:t>
            </a:r>
          </a:p>
          <a:p>
            <a:pPr algn="ctr" defTabSz="914400">
              <a:defRPr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João Gabriel Alexander</a:t>
            </a:r>
          </a:p>
          <a:p>
            <a:pPr algn="ctr" defTabSz="914400">
              <a:defRPr/>
            </a:pPr>
            <a:r>
              <a:rPr lang="pt-BR" altLang="pt-BR" sz="96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Pedro Leite Costa Franco </a:t>
            </a:r>
          </a:p>
          <a:p>
            <a:pPr algn="ctr" defTabSz="914400">
              <a:defRPr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Carolina Rodrigues Cunha Guimarães </a:t>
            </a:r>
            <a:r>
              <a:rPr lang="pt-BR" sz="9600" dirty="0" err="1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Drumond</a:t>
            </a:r>
            <a:endParaRPr lang="pt-BR" sz="9600" dirty="0">
              <a:solidFill>
                <a:prstClr val="black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Matheus Ferreira Santos da Cruz</a:t>
            </a:r>
          </a:p>
          <a:p>
            <a:pPr algn="ctr" defTabSz="914400">
              <a:defRPr/>
            </a:pPr>
            <a:r>
              <a:rPr lang="pt-BR" altLang="pt-BR" sz="9600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Alléxya</a:t>
            </a:r>
            <a:r>
              <a:rPr lang="pt-BR" altLang="pt-BR" sz="96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Affonso</a:t>
            </a:r>
          </a:p>
          <a:p>
            <a:pPr algn="ctr" defTabSz="914400">
              <a:defRPr/>
            </a:pPr>
            <a:r>
              <a:rPr lang="pt-BR" altLang="pt-BR" sz="96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Melina Correia Morales</a:t>
            </a:r>
            <a:endParaRPr lang="en-US" sz="9600" dirty="0">
              <a:solidFill>
                <a:prstClr val="black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55AF87-1C82-1F47-9FDF-5EDE776AF481}"/>
              </a:ext>
            </a:extLst>
          </p:cNvPr>
          <p:cNvSpPr txBox="1"/>
          <p:nvPr/>
        </p:nvSpPr>
        <p:spPr>
          <a:xfrm>
            <a:off x="7976254" y="15791735"/>
            <a:ext cx="16383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UNIVERSIDADE FEDERAL DE SÃO PAULO ESCOLA PAULISTA DE MEDICINA</a:t>
            </a:r>
          </a:p>
          <a:p>
            <a:pPr algn="ctr"/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(UNIFESP)</a:t>
            </a:r>
            <a:endParaRPr lang="pt-BR" sz="16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AEB3BD-9C70-8A44-A7C7-C3576B807E9F}"/>
              </a:ext>
            </a:extLst>
          </p:cNvPr>
          <p:cNvSpPr txBox="1"/>
          <p:nvPr/>
        </p:nvSpPr>
        <p:spPr>
          <a:xfrm>
            <a:off x="1165086" y="21600319"/>
            <a:ext cx="30005337" cy="1837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Paciente do sexo feminino, 28 anos, deu entrada no pronto-socorro por piora da visão do olho direito há dois meses. Relatava também episódios de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precordialgia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, cefaleia e sudorese há duas semanas. Negou qualquer história médica ou oftalmológica pregressa. Seu pai e seu irmão tinham histórico de tumores cerebrais. Na admissão, sua melhor acuidade visual corrigida era de conta dedos a um metro no olho direito (OD) e 20/25 no olho esquerdo (OE). O exame de fundo de olho do OD revelou extensa proliferação fibrovascular na área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peripapilar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 e macular, associada a descolamento de retina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tracional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. No OE havia lesão vascular arredondada na região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peripapilar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 superior, juntamente com lesões menores semelhantes distais à arcada temporal inferior e na periferia 360°. Tortuosidade vascular difusa, lesões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hiperfluorescentes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, com vazamento precoce e vasos ingurgitados em sua proximidade, foram encontrados na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 de grande angular e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angiofluoresceinografia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 do OE. Considerando a história familiar, foi então aventada a hipótese de síndrome de Von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Hippel-Lindau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, apresentando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hemangioblastomas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600" dirty="0" err="1">
                <a:latin typeface="Arial" panose="020B0604020202020204" pitchFamily="34" charset="0"/>
                <a:cs typeface="Arial" panose="020B0604020202020204" pitchFamily="34" charset="0"/>
              </a:rPr>
              <a:t>retinianos</a:t>
            </a:r>
            <a:r>
              <a:rPr lang="pt-BR" sz="6600" dirty="0">
                <a:latin typeface="Arial" panose="020B0604020202020204" pitchFamily="34" charset="0"/>
                <a:cs typeface="Arial" panose="020B0604020202020204" pitchFamily="34" charset="0"/>
              </a:rPr>
              <a:t> bilaterais. Foi realizada tomografia computadorizada de crânio, órbitas e abdômen, que revelaram múltiplos cistos pancreáticos, um cisto adrenal esquerdo, e ausência de lesões cerebrais ou cerebelares.</a:t>
            </a:r>
          </a:p>
        </p:txBody>
      </p:sp>
    </p:spTree>
    <p:extLst>
      <p:ext uri="{BB962C8B-B14F-4D97-AF65-F5344CB8AC3E}">
        <p14:creationId xmlns:p14="http://schemas.microsoft.com/office/powerpoint/2010/main" val="314479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F4F202-660C-324C-A812-39C36687B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293"/>
          <a:stretch/>
        </p:blipFill>
        <p:spPr>
          <a:xfrm>
            <a:off x="-238919" y="-76200"/>
            <a:ext cx="32813349" cy="4495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015AB36-85EC-114D-93E5-7ABB189F6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6" r="18105"/>
          <a:stretch/>
        </p:blipFill>
        <p:spPr>
          <a:xfrm>
            <a:off x="4210216" y="4521200"/>
            <a:ext cx="23915078" cy="19068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3186A28-5381-D747-AAF7-F5110F917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0248" r="49599" b="21294"/>
          <a:stretch/>
        </p:blipFill>
        <p:spPr>
          <a:xfrm>
            <a:off x="3248486" y="23724837"/>
            <a:ext cx="25902315" cy="191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0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251</Words>
  <Application>Microsoft Macintosh PowerPoint</Application>
  <PresentationFormat>Personalizar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Dorcas Eliane Alexander</dc:creator>
  <cp:lastModifiedBy>Dorcas Eliane Alexander</cp:lastModifiedBy>
  <cp:revision>5</cp:revision>
  <dcterms:created xsi:type="dcterms:W3CDTF">2024-01-30T01:57:27Z</dcterms:created>
  <dcterms:modified xsi:type="dcterms:W3CDTF">2024-01-31T00:54:03Z</dcterms:modified>
</cp:coreProperties>
</file>