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4"/>
  </p:notesMasterIdLst>
  <p:sldIdLst>
    <p:sldId id="256" r:id="rId2"/>
    <p:sldId id="257" r:id="rId3"/>
  </p:sldIdLst>
  <p:sldSz cx="32399288" cy="43164125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3595" userDrawn="1">
          <p15:clr>
            <a:srgbClr val="000000"/>
          </p15:clr>
        </p15:guide>
        <p15:guide id="2" pos="10205" userDrawn="1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3340" autoAdjust="0"/>
    <p:restoredTop sz="95934" autoAdjust="0"/>
  </p:normalViewPr>
  <p:slideViewPr>
    <p:cSldViewPr snapToGrid="0">
      <p:cViewPr>
        <p:scale>
          <a:sx n="19" d="100"/>
          <a:sy n="19" d="100"/>
        </p:scale>
        <p:origin x="1818" y="12"/>
      </p:cViewPr>
      <p:guideLst>
        <p:guide orient="horz" pos="13595"/>
        <p:guide pos="1020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3171849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536033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32939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1620600" y="40006432"/>
            <a:ext cx="7558589" cy="22982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694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11069598" y="40006432"/>
            <a:ext cx="10259992" cy="22982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23220125" y="40006432"/>
            <a:ext cx="7558589" cy="22982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ctrTitle"/>
          </p:nvPr>
        </p:nvSpPr>
        <p:spPr>
          <a:xfrm>
            <a:off x="685699" y="2128389"/>
            <a:ext cx="7771258" cy="14685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subTitle" idx="1"/>
          </p:nvPr>
        </p:nvSpPr>
        <p:spPr>
          <a:xfrm>
            <a:off x="1371400" y="3882488"/>
            <a:ext cx="6399859" cy="1750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algn="ctr" rtl="0">
              <a:spcBef>
                <a:spcPts val="3018"/>
              </a:spcBef>
              <a:spcAft>
                <a:spcPts val="0"/>
              </a:spcAft>
              <a:buClr>
                <a:srgbClr val="888888"/>
              </a:buClr>
              <a:buSzPts val="15100"/>
              <a:buNone/>
              <a:defRPr>
                <a:solidFill>
                  <a:srgbClr val="888888"/>
                </a:solidFill>
              </a:defRPr>
            </a:lvl1pPr>
            <a:lvl2pPr lvl="1" algn="ctr" rtl="0">
              <a:spcBef>
                <a:spcPts val="2638"/>
              </a:spcBef>
              <a:spcAft>
                <a:spcPts val="0"/>
              </a:spcAft>
              <a:buClr>
                <a:srgbClr val="888888"/>
              </a:buClr>
              <a:buSzPts val="13200"/>
              <a:buNone/>
              <a:defRPr>
                <a:solidFill>
                  <a:srgbClr val="888888"/>
                </a:solidFill>
              </a:defRPr>
            </a:lvl2pPr>
            <a:lvl3pPr lvl="2" algn="ctr" rtl="0">
              <a:spcBef>
                <a:spcPts val="2258"/>
              </a:spcBef>
              <a:spcAft>
                <a:spcPts val="0"/>
              </a:spcAft>
              <a:buClr>
                <a:srgbClr val="888888"/>
              </a:buClr>
              <a:buSzPts val="11300"/>
              <a:buNone/>
              <a:defRPr>
                <a:solidFill>
                  <a:srgbClr val="888888"/>
                </a:solidFill>
              </a:defRPr>
            </a:lvl3pPr>
            <a:lvl4pPr lvl="3" algn="ctr" rtl="0">
              <a:spcBef>
                <a:spcPts val="1898"/>
              </a:spcBef>
              <a:spcAft>
                <a:spcPts val="0"/>
              </a:spcAft>
              <a:buClr>
                <a:srgbClr val="888888"/>
              </a:buClr>
              <a:buSzPts val="9500"/>
              <a:buNone/>
              <a:defRPr>
                <a:solidFill>
                  <a:srgbClr val="888888"/>
                </a:solidFill>
              </a:defRPr>
            </a:lvl4pPr>
            <a:lvl5pPr lvl="4" algn="ctr" rtl="0">
              <a:spcBef>
                <a:spcPts val="1898"/>
              </a:spcBef>
              <a:spcAft>
                <a:spcPts val="0"/>
              </a:spcAft>
              <a:buClr>
                <a:srgbClr val="888888"/>
              </a:buClr>
              <a:buSzPts val="9500"/>
              <a:buNone/>
              <a:defRPr>
                <a:solidFill>
                  <a:srgbClr val="888888"/>
                </a:solidFill>
              </a:defRPr>
            </a:lvl5pPr>
            <a:lvl6pPr lvl="5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1620600" y="40006432"/>
            <a:ext cx="7558589" cy="22982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694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11069598" y="40006432"/>
            <a:ext cx="10259992" cy="22982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23220125" y="40006432"/>
            <a:ext cx="7558589" cy="22982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1620599" y="1728721"/>
            <a:ext cx="29158114" cy="71940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 rot="5400000">
            <a:off x="1955903" y="9735668"/>
            <a:ext cx="28487459" cy="29158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6788" lvl="0" indent="-342592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3578" lvl="1" indent="-342592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0366" lvl="2" indent="-342592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7154" lvl="3" indent="-342592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3942" lvl="4" indent="-342592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0732" lvl="5" indent="-342592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197520" lvl="6" indent="-342592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4308" lvl="7" indent="-342592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1097" lvl="8" indent="-342592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1620600" y="40006432"/>
            <a:ext cx="7558589" cy="22982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694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11069598" y="40006432"/>
            <a:ext cx="10259992" cy="22982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23220125" y="40006432"/>
            <a:ext cx="7558589" cy="22982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1792024" y="4796014"/>
            <a:ext cx="5485594" cy="5661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98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Shape 29"/>
          <p:cNvSpPr>
            <a:spLocks noGrp="1"/>
          </p:cNvSpPr>
          <p:nvPr>
            <p:ph type="pic" idx="2"/>
          </p:nvPr>
        </p:nvSpPr>
        <p:spPr>
          <a:xfrm>
            <a:off x="1792024" y="612190"/>
            <a:ext cx="5485594" cy="41108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spcBef>
                <a:spcPts val="639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19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79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39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99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99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99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99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99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99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1792024" y="5362211"/>
            <a:ext cx="5485594" cy="8041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6788" lvl="0" indent="-228394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399"/>
            </a:lvl1pPr>
            <a:lvl2pPr marL="913578" lvl="1" indent="-228394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199"/>
            </a:lvl2pPr>
            <a:lvl3pPr marL="1370366" lvl="2" indent="-228394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999"/>
            </a:lvl3pPr>
            <a:lvl4pPr marL="1827154" lvl="3" indent="-228394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899"/>
            </a:lvl4pPr>
            <a:lvl5pPr marL="2283942" lvl="4" indent="-228394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899"/>
            </a:lvl5pPr>
            <a:lvl6pPr marL="2740732" lvl="5" indent="-228394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899"/>
            </a:lvl6pPr>
            <a:lvl7pPr marL="3197520" lvl="6" indent="-228394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899"/>
            </a:lvl7pPr>
            <a:lvl8pPr marL="3654308" lvl="7" indent="-228394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899"/>
            </a:lvl8pPr>
            <a:lvl9pPr marL="4111097" lvl="8" indent="-228394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899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1620600" y="40006432"/>
            <a:ext cx="7558589" cy="22982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694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11069598" y="40006432"/>
            <a:ext cx="10259992" cy="22982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23220125" y="40006432"/>
            <a:ext cx="7558589" cy="22982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133" y="272789"/>
            <a:ext cx="3007958" cy="1161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98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3574526" y="272790"/>
            <a:ext cx="5110949" cy="58474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6788" lvl="0" indent="-431412" algn="l" rtl="0">
              <a:spcBef>
                <a:spcPts val="639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197"/>
            </a:lvl1pPr>
            <a:lvl2pPr marL="913578" lvl="1" indent="-406034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798"/>
            </a:lvl2pPr>
            <a:lvl3pPr marL="1370366" lvl="2" indent="-380657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398"/>
            </a:lvl3pPr>
            <a:lvl4pPr marL="1827154" lvl="3" indent="-35528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1998"/>
            </a:lvl4pPr>
            <a:lvl5pPr marL="2283942" lvl="4" indent="-35528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1998"/>
            </a:lvl5pPr>
            <a:lvl6pPr marL="2740732" lvl="5" indent="-35528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998"/>
            </a:lvl6pPr>
            <a:lvl7pPr marL="3197520" lvl="6" indent="-35528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998"/>
            </a:lvl7pPr>
            <a:lvl8pPr marL="3654308" lvl="7" indent="-35528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998"/>
            </a:lvl8pPr>
            <a:lvl9pPr marL="4111097" lvl="8" indent="-35528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998"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2"/>
          </p:nvPr>
        </p:nvSpPr>
        <p:spPr>
          <a:xfrm>
            <a:off x="457133" y="1433729"/>
            <a:ext cx="3007958" cy="46866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6788" lvl="0" indent="-228394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399"/>
            </a:lvl1pPr>
            <a:lvl2pPr marL="913578" lvl="1" indent="-228394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199"/>
            </a:lvl2pPr>
            <a:lvl3pPr marL="1370366" lvl="2" indent="-228394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999"/>
            </a:lvl3pPr>
            <a:lvl4pPr marL="1827154" lvl="3" indent="-228394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899"/>
            </a:lvl4pPr>
            <a:lvl5pPr marL="2283942" lvl="4" indent="-228394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899"/>
            </a:lvl5pPr>
            <a:lvl6pPr marL="2740732" lvl="5" indent="-228394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899"/>
            </a:lvl6pPr>
            <a:lvl7pPr marL="3197520" lvl="6" indent="-228394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899"/>
            </a:lvl7pPr>
            <a:lvl8pPr marL="3654308" lvl="7" indent="-228394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899"/>
            </a:lvl8pPr>
            <a:lvl9pPr marL="4111097" lvl="8" indent="-228394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899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dt" idx="10"/>
          </p:nvPr>
        </p:nvSpPr>
        <p:spPr>
          <a:xfrm>
            <a:off x="1620600" y="40006432"/>
            <a:ext cx="7558589" cy="22982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694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ftr" idx="11"/>
          </p:nvPr>
        </p:nvSpPr>
        <p:spPr>
          <a:xfrm>
            <a:off x="11069598" y="40006432"/>
            <a:ext cx="10259992" cy="22982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23220125" y="40006432"/>
            <a:ext cx="7558589" cy="22982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1620599" y="1728721"/>
            <a:ext cx="29158114" cy="71940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dt" idx="10"/>
          </p:nvPr>
        </p:nvSpPr>
        <p:spPr>
          <a:xfrm>
            <a:off x="1620600" y="40006432"/>
            <a:ext cx="7558589" cy="22982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694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ftr" idx="11"/>
          </p:nvPr>
        </p:nvSpPr>
        <p:spPr>
          <a:xfrm>
            <a:off x="11069598" y="40006432"/>
            <a:ext cx="10259992" cy="22982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23220125" y="40006432"/>
            <a:ext cx="7558589" cy="22982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1620599" y="1728721"/>
            <a:ext cx="29158114" cy="71940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457133" y="1533647"/>
            <a:ext cx="4039506" cy="639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6788" lvl="0" indent="-228394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398" b="1"/>
            </a:lvl1pPr>
            <a:lvl2pPr marL="913578" lvl="1" indent="-22839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1998" b="1"/>
            </a:lvl2pPr>
            <a:lvl3pPr marL="1370366" lvl="2" indent="-228394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799" b="1"/>
            </a:lvl3pPr>
            <a:lvl4pPr marL="1827154" lvl="3" indent="-228394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599" b="1"/>
            </a:lvl4pPr>
            <a:lvl5pPr marL="2283942" lvl="4" indent="-228394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599" b="1"/>
            </a:lvl5pPr>
            <a:lvl6pPr marL="2740732" lvl="5" indent="-228394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599" b="1"/>
            </a:lvl6pPr>
            <a:lvl7pPr marL="3197520" lvl="6" indent="-228394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599" b="1"/>
            </a:lvl7pPr>
            <a:lvl8pPr marL="3654308" lvl="7" indent="-228394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599" b="1"/>
            </a:lvl8pPr>
            <a:lvl9pPr marL="4111097" lvl="8" indent="-228394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599" b="1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2"/>
          </p:nvPr>
        </p:nvSpPr>
        <p:spPr>
          <a:xfrm>
            <a:off x="457133" y="2172798"/>
            <a:ext cx="4039506" cy="3947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6788" lvl="0" indent="-380657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398"/>
            </a:lvl1pPr>
            <a:lvl2pPr marL="913578" lvl="1" indent="-35528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1998"/>
            </a:lvl2pPr>
            <a:lvl3pPr marL="1370366" lvl="2" indent="-342592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799"/>
            </a:lvl3pPr>
            <a:lvl4pPr marL="1827154" lvl="3" indent="-329903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599"/>
            </a:lvl4pPr>
            <a:lvl5pPr marL="2283942" lvl="4" indent="-329903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599"/>
            </a:lvl5pPr>
            <a:lvl6pPr marL="2740732" lvl="5" indent="-329903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599"/>
            </a:lvl6pPr>
            <a:lvl7pPr marL="3197520" lvl="6" indent="-329903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599"/>
            </a:lvl7pPr>
            <a:lvl8pPr marL="3654308" lvl="7" indent="-329903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599"/>
            </a:lvl8pPr>
            <a:lvl9pPr marL="4111097" lvl="8" indent="-329903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599"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3"/>
          </p:nvPr>
        </p:nvSpPr>
        <p:spPr>
          <a:xfrm>
            <a:off x="4644342" y="1533647"/>
            <a:ext cx="4041306" cy="639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6788" lvl="0" indent="-228394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398" b="1"/>
            </a:lvl1pPr>
            <a:lvl2pPr marL="913578" lvl="1" indent="-22839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1998" b="1"/>
            </a:lvl2pPr>
            <a:lvl3pPr marL="1370366" lvl="2" indent="-228394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799" b="1"/>
            </a:lvl3pPr>
            <a:lvl4pPr marL="1827154" lvl="3" indent="-228394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599" b="1"/>
            </a:lvl4pPr>
            <a:lvl5pPr marL="2283942" lvl="4" indent="-228394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599" b="1"/>
            </a:lvl5pPr>
            <a:lvl6pPr marL="2740732" lvl="5" indent="-228394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599" b="1"/>
            </a:lvl6pPr>
            <a:lvl7pPr marL="3197520" lvl="6" indent="-228394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599" b="1"/>
            </a:lvl7pPr>
            <a:lvl8pPr marL="3654308" lvl="7" indent="-228394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599" b="1"/>
            </a:lvl8pPr>
            <a:lvl9pPr marL="4111097" lvl="8" indent="-228394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599" b="1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4"/>
          </p:nvPr>
        </p:nvSpPr>
        <p:spPr>
          <a:xfrm>
            <a:off x="4644342" y="2172798"/>
            <a:ext cx="4041306" cy="3947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6788" lvl="0" indent="-380657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398"/>
            </a:lvl1pPr>
            <a:lvl2pPr marL="913578" lvl="1" indent="-35528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1998"/>
            </a:lvl2pPr>
            <a:lvl3pPr marL="1370366" lvl="2" indent="-342592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799"/>
            </a:lvl3pPr>
            <a:lvl4pPr marL="1827154" lvl="3" indent="-329903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599"/>
            </a:lvl4pPr>
            <a:lvl5pPr marL="2283942" lvl="4" indent="-329903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599"/>
            </a:lvl5pPr>
            <a:lvl6pPr marL="2740732" lvl="5" indent="-329903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599"/>
            </a:lvl6pPr>
            <a:lvl7pPr marL="3197520" lvl="6" indent="-329903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599"/>
            </a:lvl7pPr>
            <a:lvl8pPr marL="3654308" lvl="7" indent="-329903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599"/>
            </a:lvl8pPr>
            <a:lvl9pPr marL="4111097" lvl="8" indent="-329903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599"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dt" idx="10"/>
          </p:nvPr>
        </p:nvSpPr>
        <p:spPr>
          <a:xfrm>
            <a:off x="1620600" y="40006432"/>
            <a:ext cx="7558589" cy="22982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694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ftr" idx="11"/>
          </p:nvPr>
        </p:nvSpPr>
        <p:spPr>
          <a:xfrm>
            <a:off x="11069598" y="40006432"/>
            <a:ext cx="10259992" cy="22982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23220125" y="40006432"/>
            <a:ext cx="7558589" cy="22982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1620599" y="1728721"/>
            <a:ext cx="29158114" cy="71940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457133" y="1598672"/>
            <a:ext cx="4038006" cy="4521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6788" lvl="0" indent="-406034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798"/>
            </a:lvl1pPr>
            <a:lvl2pPr marL="913578" lvl="1" indent="-380657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398"/>
            </a:lvl2pPr>
            <a:lvl3pPr marL="1370366" lvl="2" indent="-35528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998"/>
            </a:lvl3pPr>
            <a:lvl4pPr marL="1827154" lvl="3" indent="-342592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799"/>
            </a:lvl4pPr>
            <a:lvl5pPr marL="2283942" lvl="4" indent="-342592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799"/>
            </a:lvl5pPr>
            <a:lvl6pPr marL="2740732" lvl="5" indent="-342592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799"/>
            </a:lvl6pPr>
            <a:lvl7pPr marL="3197520" lvl="6" indent="-342592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799"/>
            </a:lvl7pPr>
            <a:lvl8pPr marL="3654308" lvl="7" indent="-342592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799"/>
            </a:lvl8pPr>
            <a:lvl9pPr marL="4111097" lvl="8" indent="-342592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799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2"/>
          </p:nvPr>
        </p:nvSpPr>
        <p:spPr>
          <a:xfrm>
            <a:off x="4647517" y="1598672"/>
            <a:ext cx="4038006" cy="4521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6788" lvl="0" indent="-406034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798"/>
            </a:lvl1pPr>
            <a:lvl2pPr marL="913578" lvl="1" indent="-380657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398"/>
            </a:lvl2pPr>
            <a:lvl3pPr marL="1370366" lvl="2" indent="-35528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998"/>
            </a:lvl3pPr>
            <a:lvl4pPr marL="1827154" lvl="3" indent="-342592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799"/>
            </a:lvl4pPr>
            <a:lvl5pPr marL="2283942" lvl="4" indent="-342592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799"/>
            </a:lvl5pPr>
            <a:lvl6pPr marL="2740732" lvl="5" indent="-342592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799"/>
            </a:lvl6pPr>
            <a:lvl7pPr marL="3197520" lvl="6" indent="-342592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799"/>
            </a:lvl7pPr>
            <a:lvl8pPr marL="3654308" lvl="7" indent="-342592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799"/>
            </a:lvl8pPr>
            <a:lvl9pPr marL="4111097" lvl="8" indent="-342592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799"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dt" idx="10"/>
          </p:nvPr>
        </p:nvSpPr>
        <p:spPr>
          <a:xfrm>
            <a:off x="1620600" y="40006432"/>
            <a:ext cx="7558589" cy="22982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694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ftr" idx="11"/>
          </p:nvPr>
        </p:nvSpPr>
        <p:spPr>
          <a:xfrm>
            <a:off x="11069598" y="40006432"/>
            <a:ext cx="10259992" cy="22982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23220125" y="40006432"/>
            <a:ext cx="7558589" cy="22982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722207" y="4402690"/>
            <a:ext cx="7771258" cy="1360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97" b="1" cap="none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722207" y="2903936"/>
            <a:ext cx="7771258" cy="14988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6788" lvl="0" indent="-228394" algn="l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1998">
                <a:solidFill>
                  <a:srgbClr val="888888"/>
                </a:solidFill>
              </a:defRPr>
            </a:lvl1pPr>
            <a:lvl2pPr marL="913578" lvl="1" indent="-228394" algn="l" rtl="0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799">
                <a:solidFill>
                  <a:srgbClr val="888888"/>
                </a:solidFill>
              </a:defRPr>
            </a:lvl2pPr>
            <a:lvl3pPr marL="1370366" lvl="2" indent="-228394" algn="l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599">
                <a:solidFill>
                  <a:srgbClr val="888888"/>
                </a:solidFill>
              </a:defRPr>
            </a:lvl3pPr>
            <a:lvl4pPr marL="1827154" lvl="3" indent="-228394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399">
                <a:solidFill>
                  <a:srgbClr val="888888"/>
                </a:solidFill>
              </a:defRPr>
            </a:lvl4pPr>
            <a:lvl5pPr marL="2283942" lvl="4" indent="-228394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399">
                <a:solidFill>
                  <a:srgbClr val="888888"/>
                </a:solidFill>
              </a:defRPr>
            </a:lvl5pPr>
            <a:lvl6pPr marL="2740732" lvl="5" indent="-228394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399">
                <a:solidFill>
                  <a:srgbClr val="888888"/>
                </a:solidFill>
              </a:defRPr>
            </a:lvl6pPr>
            <a:lvl7pPr marL="3197520" lvl="6" indent="-228394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399">
                <a:solidFill>
                  <a:srgbClr val="888888"/>
                </a:solidFill>
              </a:defRPr>
            </a:lvl7pPr>
            <a:lvl8pPr marL="3654308" lvl="7" indent="-228394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399">
                <a:solidFill>
                  <a:srgbClr val="888888"/>
                </a:solidFill>
              </a:defRPr>
            </a:lvl8pPr>
            <a:lvl9pPr marL="4111097" lvl="8" indent="-228394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399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1620600" y="40006432"/>
            <a:ext cx="7558589" cy="22982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694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11069598" y="40006432"/>
            <a:ext cx="10259992" cy="22982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23220125" y="40006432"/>
            <a:ext cx="7558589" cy="22982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1620599" y="1728721"/>
            <a:ext cx="29158114" cy="71940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1620599" y="10070995"/>
            <a:ext cx="29158114" cy="284874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6788" lvl="0" indent="-342592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3578" lvl="1" indent="-342592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0366" lvl="2" indent="-342592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7154" lvl="3" indent="-342592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3942" lvl="4" indent="-342592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0732" lvl="5" indent="-342592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197520" lvl="6" indent="-342592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4308" lvl="7" indent="-342592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1097" lvl="8" indent="-342592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1620600" y="40006432"/>
            <a:ext cx="7558589" cy="22982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694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11069598" y="40006432"/>
            <a:ext cx="10259992" cy="22982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23220125" y="40006432"/>
            <a:ext cx="7558589" cy="22982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1"/>
            </a:gs>
            <a:gs pos="100000">
              <a:srgbClr val="00A498"/>
            </a:gs>
          </a:gsLst>
          <a:lin ang="5400012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620599" y="1728721"/>
            <a:ext cx="29158114" cy="71940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620599" y="10070995"/>
            <a:ext cx="29158114" cy="284874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1187450" algn="l" rtl="0">
              <a:spcBef>
                <a:spcPts val="3020"/>
              </a:spcBef>
              <a:spcAft>
                <a:spcPts val="0"/>
              </a:spcAft>
              <a:buClr>
                <a:schemeClr val="dk1"/>
              </a:buClr>
              <a:buSzPts val="15100"/>
              <a:buFont typeface="Arial"/>
              <a:buChar char="•"/>
              <a:defRPr sz="15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1066800" algn="l" rtl="0">
              <a:spcBef>
                <a:spcPts val="2640"/>
              </a:spcBef>
              <a:spcAft>
                <a:spcPts val="0"/>
              </a:spcAft>
              <a:buClr>
                <a:schemeClr val="dk1"/>
              </a:buClr>
              <a:buSzPts val="13200"/>
              <a:buFont typeface="Arial"/>
              <a:buChar char="–"/>
              <a:defRPr sz="1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946150" algn="l" rtl="0">
              <a:spcBef>
                <a:spcPts val="2260"/>
              </a:spcBef>
              <a:spcAft>
                <a:spcPts val="0"/>
              </a:spcAft>
              <a:buClr>
                <a:schemeClr val="dk1"/>
              </a:buClr>
              <a:buSzPts val="11300"/>
              <a:buFont typeface="Arial"/>
              <a:buChar char="•"/>
              <a:defRPr sz="1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831850" algn="l" rtl="0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–"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831850" algn="l" rtl="0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»"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1620600" y="40006432"/>
            <a:ext cx="7558589" cy="22982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694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49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49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49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49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49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49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49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49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11069598" y="40006432"/>
            <a:ext cx="10259992" cy="22982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49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49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49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49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49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49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49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49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49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23220125" y="40006432"/>
            <a:ext cx="7558589" cy="22982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 sz="1399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9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9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9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9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9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9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9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9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9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9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9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9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9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9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9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9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9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9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9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9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9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9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9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9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9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9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9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/>
        </p:nvSpPr>
        <p:spPr>
          <a:xfrm>
            <a:off x="2995792" y="7005457"/>
            <a:ext cx="28378800" cy="1445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35" tIns="45654" rIns="91335" bIns="45654" anchor="t" anchorCtr="0">
            <a:spAutoFit/>
          </a:bodyPr>
          <a:lstStyle/>
          <a:p>
            <a:pPr lvl="0" algn="ctr">
              <a:buClr>
                <a:srgbClr val="004846"/>
              </a:buClr>
              <a:buSzPts val="9800"/>
            </a:pPr>
            <a:r>
              <a:rPr lang="pt-BR" sz="8793" b="1" dirty="0">
                <a:solidFill>
                  <a:srgbClr val="00484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Nunito"/>
                <a:ea typeface="Nunito"/>
                <a:cs typeface="Nunito"/>
                <a:sym typeface="Nunito"/>
              </a:rPr>
              <a:t>Catarata em árvore de natal</a:t>
            </a:r>
            <a:endParaRPr sz="8793" dirty="0"/>
          </a:p>
        </p:txBody>
      </p:sp>
      <p:sp>
        <p:nvSpPr>
          <p:cNvPr id="86" name="Shape 86"/>
          <p:cNvSpPr txBox="1"/>
          <p:nvPr/>
        </p:nvSpPr>
        <p:spPr>
          <a:xfrm>
            <a:off x="999309" y="9257992"/>
            <a:ext cx="30375283" cy="42439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35" tIns="45654" rIns="91335" bIns="45654" anchor="t" anchorCtr="0">
            <a:spAutoFit/>
          </a:bodyPr>
          <a:lstStyle/>
          <a:p>
            <a:pPr algn="ctr">
              <a:buClr>
                <a:schemeClr val="dk1"/>
              </a:buClr>
              <a:buSzPts val="4000"/>
            </a:pPr>
            <a:r>
              <a:rPr lang="en-US" sz="5396" b="1" dirty="0">
                <a:solidFill>
                  <a:schemeClr val="dk1"/>
                </a:solidFill>
              </a:rPr>
              <a:t>Caio Costa Santos, Erick Parada Fabian, Guilherme </a:t>
            </a:r>
            <a:r>
              <a:rPr lang="en-US" sz="5396" b="1" dirty="0" err="1">
                <a:solidFill>
                  <a:schemeClr val="dk1"/>
                </a:solidFill>
              </a:rPr>
              <a:t>Albergaria</a:t>
            </a:r>
            <a:r>
              <a:rPr lang="en-US" sz="5396" b="1" dirty="0">
                <a:solidFill>
                  <a:schemeClr val="dk1"/>
                </a:solidFill>
              </a:rPr>
              <a:t> </a:t>
            </a:r>
            <a:r>
              <a:rPr lang="en-US" sz="5396" b="1" dirty="0" err="1">
                <a:solidFill>
                  <a:schemeClr val="dk1"/>
                </a:solidFill>
              </a:rPr>
              <a:t>Brizida</a:t>
            </a:r>
            <a:r>
              <a:rPr lang="en-US" sz="5396" b="1" dirty="0">
                <a:solidFill>
                  <a:schemeClr val="dk1"/>
                </a:solidFill>
              </a:rPr>
              <a:t> </a:t>
            </a:r>
            <a:r>
              <a:rPr lang="en-US" sz="5396" b="1" dirty="0" err="1">
                <a:solidFill>
                  <a:schemeClr val="dk1"/>
                </a:solidFill>
              </a:rPr>
              <a:t>Bachtold</a:t>
            </a:r>
            <a:r>
              <a:rPr lang="en-US" sz="5396" b="1" dirty="0">
                <a:solidFill>
                  <a:schemeClr val="dk1"/>
                </a:solidFill>
              </a:rPr>
              <a:t>, Alexandre Hideki Takaoka, </a:t>
            </a:r>
            <a:r>
              <a:rPr lang="en-US" sz="5396" b="1" dirty="0" err="1">
                <a:solidFill>
                  <a:schemeClr val="dk1"/>
                </a:solidFill>
              </a:rPr>
              <a:t>Thailor</a:t>
            </a:r>
            <a:r>
              <a:rPr lang="en-US" sz="5396" b="1" dirty="0">
                <a:solidFill>
                  <a:schemeClr val="dk1"/>
                </a:solidFill>
              </a:rPr>
              <a:t> </a:t>
            </a:r>
            <a:r>
              <a:rPr lang="en-US" sz="5396" b="1" dirty="0" err="1">
                <a:solidFill>
                  <a:schemeClr val="dk1"/>
                </a:solidFill>
              </a:rPr>
              <a:t>Dartora</a:t>
            </a:r>
            <a:r>
              <a:rPr lang="en-US" sz="5396" b="1" dirty="0">
                <a:solidFill>
                  <a:schemeClr val="dk1"/>
                </a:solidFill>
              </a:rPr>
              <a:t>, Victor Ribeiro </a:t>
            </a:r>
            <a:r>
              <a:rPr lang="en-US" sz="5396" b="1" dirty="0" err="1">
                <a:solidFill>
                  <a:schemeClr val="dk1"/>
                </a:solidFill>
              </a:rPr>
              <a:t>Sant”anna</a:t>
            </a:r>
            <a:r>
              <a:rPr lang="en-US" sz="5396" b="1" dirty="0">
                <a:solidFill>
                  <a:schemeClr val="dk1"/>
                </a:solidFill>
              </a:rPr>
              <a:t>, Heron Maximo da Cunha Gonçalves </a:t>
            </a:r>
          </a:p>
          <a:p>
            <a:pPr algn="ctr">
              <a:buClr>
                <a:schemeClr val="dk1"/>
              </a:buClr>
              <a:buSzPts val="4000"/>
            </a:pPr>
            <a:endParaRPr lang="en-US" sz="5396" b="1" dirty="0">
              <a:solidFill>
                <a:schemeClr val="dk1"/>
              </a:solidFill>
            </a:endParaRPr>
          </a:p>
          <a:p>
            <a:pPr algn="ctr">
              <a:buClr>
                <a:schemeClr val="dk1"/>
              </a:buClr>
              <a:buSzPts val="4000"/>
            </a:pPr>
            <a:r>
              <a:rPr lang="en-US" sz="5396" dirty="0">
                <a:solidFill>
                  <a:schemeClr val="dk1"/>
                </a:solidFill>
              </a:rPr>
              <a:t> </a:t>
            </a:r>
            <a:r>
              <a:rPr lang="en-US" sz="5396" dirty="0" err="1">
                <a:solidFill>
                  <a:schemeClr val="dk1"/>
                </a:solidFill>
              </a:rPr>
              <a:t>Faculdade</a:t>
            </a:r>
            <a:r>
              <a:rPr lang="en-US" sz="5396" dirty="0">
                <a:solidFill>
                  <a:schemeClr val="dk1"/>
                </a:solidFill>
              </a:rPr>
              <a:t> de </a:t>
            </a:r>
            <a:r>
              <a:rPr lang="en-US" sz="5396" dirty="0" err="1">
                <a:solidFill>
                  <a:schemeClr val="dk1"/>
                </a:solidFill>
              </a:rPr>
              <a:t>Medicina</a:t>
            </a:r>
            <a:r>
              <a:rPr lang="en-US" sz="5396" dirty="0">
                <a:solidFill>
                  <a:schemeClr val="dk1"/>
                </a:solidFill>
              </a:rPr>
              <a:t> de </a:t>
            </a:r>
            <a:r>
              <a:rPr lang="en-US" sz="5396" dirty="0" err="1">
                <a:solidFill>
                  <a:schemeClr val="dk1"/>
                </a:solidFill>
              </a:rPr>
              <a:t>Botucatu</a:t>
            </a:r>
            <a:r>
              <a:rPr lang="en-US" sz="5396" dirty="0">
                <a:solidFill>
                  <a:schemeClr val="dk1"/>
                </a:solidFill>
              </a:rPr>
              <a:t> (FMB/UNESP)</a:t>
            </a:r>
          </a:p>
        </p:txBody>
      </p:sp>
      <p:sp>
        <p:nvSpPr>
          <p:cNvPr id="92" name="Shape 92"/>
          <p:cNvSpPr/>
          <p:nvPr/>
        </p:nvSpPr>
        <p:spPr>
          <a:xfrm>
            <a:off x="999309" y="16609507"/>
            <a:ext cx="30375284" cy="1690621"/>
          </a:xfrm>
          <a:prstGeom prst="roundRect">
            <a:avLst>
              <a:gd name="adj" fmla="val 16667"/>
            </a:avLst>
          </a:prstGeom>
          <a:solidFill>
            <a:srgbClr val="005C56"/>
          </a:solidFill>
          <a:ln w="25400" cap="flat" cmpd="sng">
            <a:solidFill>
              <a:srgbClr val="385D8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335" tIns="45654" rIns="91335" bIns="45654" anchor="ctr" anchorCtr="0">
            <a:noAutofit/>
          </a:bodyPr>
          <a:lstStyle/>
          <a:p>
            <a:pPr algn="ctr">
              <a:buClr>
                <a:srgbClr val="FFFFFF"/>
              </a:buClr>
              <a:buSzPts val="8500"/>
            </a:pPr>
            <a:r>
              <a:rPr lang="pt-BR" sz="7193" dirty="0">
                <a:solidFill>
                  <a:srgbClr val="FFFFFF"/>
                </a:solidFill>
                <a:latin typeface="Calibri"/>
                <a:cs typeface="Calibri"/>
                <a:sym typeface="Calibri"/>
              </a:rPr>
              <a:t>D</a:t>
            </a:r>
            <a:r>
              <a:rPr lang="en-US" sz="7193" dirty="0">
                <a:solidFill>
                  <a:srgbClr val="FFFFFF"/>
                </a:solidFill>
                <a:latin typeface="Calibri"/>
                <a:cs typeface="Calibri"/>
                <a:sym typeface="Calibri"/>
              </a:rPr>
              <a:t>ESCRIÇÃO</a:t>
            </a:r>
            <a:endParaRPr sz="1399" dirty="0"/>
          </a:p>
        </p:txBody>
      </p:sp>
      <p:sp>
        <p:nvSpPr>
          <p:cNvPr id="105" name="Shape 105"/>
          <p:cNvSpPr txBox="1"/>
          <p:nvPr/>
        </p:nvSpPr>
        <p:spPr>
          <a:xfrm>
            <a:off x="999309" y="18768314"/>
            <a:ext cx="30307771" cy="4705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35" tIns="45654" rIns="91335" bIns="45654" anchor="t" anchorCtr="0">
            <a:spAutoFit/>
          </a:bodyPr>
          <a:lstStyle/>
          <a:p>
            <a:pPr algn="just">
              <a:buClr>
                <a:schemeClr val="dk1"/>
              </a:buClr>
              <a:buSzPts val="4000"/>
            </a:pPr>
            <a:r>
              <a:rPr lang="pt-BR" sz="5995" dirty="0"/>
              <a:t>Imagem registra biomicroscopia de paciente em acompanhamento ambulatorial com opacificação do cristalino em forma de agulhas no córtex profundo e núcleo, caracterizando catarata em árvore de natal.</a:t>
            </a:r>
          </a:p>
          <a:p>
            <a:pPr lvl="0" algn="just">
              <a:buClr>
                <a:schemeClr val="dk1"/>
              </a:buClr>
              <a:buSzPts val="4000"/>
            </a:pPr>
            <a:endParaRPr lang="pt-BR" sz="5995" dirty="0"/>
          </a:p>
          <a:p>
            <a:pPr lvl="0" algn="just">
              <a:buClr>
                <a:schemeClr val="dk1"/>
              </a:buClr>
              <a:buSzPts val="4000"/>
            </a:pPr>
            <a:r>
              <a:rPr lang="pt-BR" sz="5995" dirty="0"/>
              <a:t>Palavras chave: catarata, cristalino, opacificação.</a:t>
            </a:r>
            <a:endParaRPr sz="5995" dirty="0"/>
          </a:p>
        </p:txBody>
      </p:sp>
      <p:pic>
        <p:nvPicPr>
          <p:cNvPr id="5" name="Imagem 4" descr="Desenho de personagem de desenho animado&#10;&#10;Descrição gerada automaticamente com confiança média">
            <a:extLst>
              <a:ext uri="{FF2B5EF4-FFF2-40B4-BE49-F238E27FC236}">
                <a16:creationId xmlns:a16="http://schemas.microsoft.com/office/drawing/2014/main" id="{8739DECA-546B-030F-42E1-430EAE5D56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92" y="238203"/>
            <a:ext cx="19513767" cy="4767837"/>
          </a:xfrm>
          <a:prstGeom prst="rect">
            <a:avLst/>
          </a:prstGeom>
        </p:spPr>
      </p:pic>
      <p:pic>
        <p:nvPicPr>
          <p:cNvPr id="8" name="Imagem 7" descr="Logotipo&#10;&#10;Descrição gerada automaticamente">
            <a:extLst>
              <a:ext uri="{FF2B5EF4-FFF2-40B4-BE49-F238E27FC236}">
                <a16:creationId xmlns:a16="http://schemas.microsoft.com/office/drawing/2014/main" id="{7D7502F9-046C-640F-BDD2-D7D52DACA7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859067" y="96237"/>
            <a:ext cx="4931393" cy="493139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Desenho de personagem de desenho animado&#10;&#10;Descrição gerada automaticamente com confiança média">
            <a:extLst>
              <a:ext uri="{FF2B5EF4-FFF2-40B4-BE49-F238E27FC236}">
                <a16:creationId xmlns:a16="http://schemas.microsoft.com/office/drawing/2014/main" id="{8739DECA-546B-030F-42E1-430EAE5D56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92" y="238203"/>
            <a:ext cx="19513767" cy="4767837"/>
          </a:xfrm>
          <a:prstGeom prst="rect">
            <a:avLst/>
          </a:prstGeom>
        </p:spPr>
      </p:pic>
      <p:pic>
        <p:nvPicPr>
          <p:cNvPr id="8" name="Imagem 7" descr="Logotipo&#10;&#10;Descrição gerada automaticamente">
            <a:extLst>
              <a:ext uri="{FF2B5EF4-FFF2-40B4-BE49-F238E27FC236}">
                <a16:creationId xmlns:a16="http://schemas.microsoft.com/office/drawing/2014/main" id="{7D7502F9-046C-640F-BDD2-D7D52DACA7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859067" y="96237"/>
            <a:ext cx="4931393" cy="4931393"/>
          </a:xfrm>
          <a:prstGeom prst="rect">
            <a:avLst/>
          </a:prstGeom>
        </p:spPr>
      </p:pic>
      <p:pic>
        <p:nvPicPr>
          <p:cNvPr id="4" name="Imagem 3" descr="Tigela de vidro&#10;&#10;Descrição gerada automaticamente com confiança baixa">
            <a:extLst>
              <a:ext uri="{FF2B5EF4-FFF2-40B4-BE49-F238E27FC236}">
                <a16:creationId xmlns:a16="http://schemas.microsoft.com/office/drawing/2014/main" id="{20857F9A-CB46-EA35-4B10-366A842FEC5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98579" y="8061409"/>
            <a:ext cx="24202130" cy="30138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07174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8812</TotalTime>
  <Words>87</Words>
  <Application>Microsoft Office PowerPoint</Application>
  <PresentationFormat>Personalizar</PresentationFormat>
  <Paragraphs>8</Paragraphs>
  <Slides>2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Nunito</vt:lpstr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Conrado</dc:creator>
  <cp:lastModifiedBy>Caio Costa Santos</cp:lastModifiedBy>
  <cp:revision>24</cp:revision>
  <dcterms:modified xsi:type="dcterms:W3CDTF">2024-01-04T18:41:36Z</dcterms:modified>
</cp:coreProperties>
</file>