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9"/>
  </p:normalViewPr>
  <p:slideViewPr>
    <p:cSldViewPr>
      <p:cViewPr>
        <p:scale>
          <a:sx n="164" d="100"/>
          <a:sy n="164" d="100"/>
        </p:scale>
        <p:origin x="2288" y="-449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680E-078A-431F-B59B-003BC05CCF1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42C9-C529-4A79-B3C4-E5D61541C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5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42C9-C529-4A79-B3C4-E5D61541C3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97741" y="1858332"/>
            <a:ext cx="4922279" cy="70326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úlcera indolente é caracterizada por ser uma úlcera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corneal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superficial e refratária</a:t>
            </a:r>
            <a:r>
              <a:rPr lang="pt-BR" sz="12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O diagnóstico é clínico, com o auxílio da fluoresceína e </a:t>
            </a:r>
            <a:r>
              <a:rPr lang="pt-BR" sz="12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biomicroscopia com a 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lâmpada de fenda</a:t>
            </a:r>
            <a:r>
              <a:rPr lang="pt-BR" sz="12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Os principais sinais clínicos são blefarospasmos,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epífora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ausência de vascularização superficial da lesão</a:t>
            </a:r>
            <a:r>
              <a:rPr lang="pt-BR" sz="12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O objetivo deste estudo é relatar a abordagem escolhida para o tratamento de uma úlcera indolente em uma chinchila. Foi atendido uma chinchila, fêmea, com 5 anos de idade com presença de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blefaroespasmo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diagnosticada com úlcera indolente. Previamente ao tratamento, foi realizada cultura e antibiograma </a:t>
            </a:r>
            <a:r>
              <a:rPr lang="pt-BR" sz="12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foi realizado desbridamento com </a:t>
            </a:r>
            <a:r>
              <a:rPr lang="pt-BR" sz="1200" kern="10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swab</a:t>
            </a:r>
            <a:r>
              <a:rPr lang="pt-BR" sz="12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estéril e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prescrito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Vigamox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EDTA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dissódico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0,35% e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Epitegel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dia em olho direito (OD). Por via oral foi administrado </a:t>
            </a:r>
            <a:r>
              <a:rPr lang="pt-BR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Meloxican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SID durante 7 dias e o uso do colar elizabetano. Após 7 dias de tratamento foi possível avaliar uma melhora significativa da lesão, com a úlcera cicatrizada, sem o epitélio solto e com a presença de neovascularização. O animal estava mais calmo e não apresentou dor/desconforto durante sua manipulação como na avaliação anterior. É válido ressaltar que o tratamento ainda não foi finalizado, porém, animal teve uma melhora rápida após a instituição do novo tratamento.</a:t>
            </a:r>
            <a:r>
              <a:rPr lang="pt-BR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tratamento se mostrou eficiente no tratamento de úlcera indolente em chinchila.</a:t>
            </a:r>
            <a:endParaRPr lang="pt-BR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HVENEGAARD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AP, Vieira JE, Leandro DC, Góes AC,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Safatle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AMV, Barros PSM.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stud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indolent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ulcers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Boxer dogs.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Pesq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Bras. 2011;31(10):910-5</a:t>
            </a:r>
            <a:b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SLATTER D., 2008. Fundamentals of Veterinary Ophthalmology. 4th ed. Missouri: Saunders, 2008.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MICHAU T.M., 2006. Medical vs. Surgical Therapy of Corneal Disease. Proceeding 2006, North American Veterinary Conference.</a:t>
            </a:r>
            <a:endParaRPr lang="pt-BR" sz="8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82223"/>
            <a:ext cx="5020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Úlcera Indolente em </a:t>
            </a:r>
            <a:r>
              <a:rPr lang="pt-BR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pt-BR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hinchila – Resultados Preliminares</a:t>
            </a:r>
            <a:endParaRPr lang="pt-BR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742" y="713055"/>
            <a:ext cx="4948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Annalú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Pinton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Ferreira</a:t>
            </a:r>
            <a:r>
              <a:rPr lang="pt-BR" altLang="pt-BR" sz="12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Luiza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Christophano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Martins</a:t>
            </a:r>
            <a:r>
              <a:rPr lang="pt-BR" altLang="pt-BR" sz="12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Alana Lucena Oliveira</a:t>
            </a:r>
            <a:r>
              <a:rPr lang="pt-BR" altLang="pt-BR" sz="12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3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Mariana de Sessa</a:t>
            </a:r>
            <a:r>
              <a:rPr lang="pt-BR" altLang="pt-BR" sz="12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3</a:t>
            </a:r>
            <a:endParaRPr lang="pt-BR" altLang="pt-BR" sz="1200" b="1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2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Anclivepa</a:t>
            </a:r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- São Paulo</a:t>
            </a:r>
            <a:r>
              <a:rPr lang="pt-BR" altLang="pt-BR" sz="1200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Centro Universitário Sudoeste Paulista - UNIFSP</a:t>
            </a:r>
            <a:r>
              <a:rPr lang="pt-BR" altLang="pt-BR" sz="1200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</a:t>
            </a:r>
            <a:endParaRPr lang="en-US" altLang="pt-BR" sz="12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Faculdade de Medicina Veterinária e Zootecnia - UNESP Botucatu</a:t>
            </a:r>
            <a:r>
              <a:rPr lang="pt-BR" altLang="pt-BR" sz="1200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3</a:t>
            </a:r>
            <a:endParaRPr lang="pt-BR" altLang="pt-BR" sz="12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Caixa de plástico com comida dentro&#10;&#10;Descrição gerada automaticamente com confiança baixa">
            <a:extLst>
              <a:ext uri="{FF2B5EF4-FFF2-40B4-BE49-F238E27FC236}">
                <a16:creationId xmlns:a16="http://schemas.microsoft.com/office/drawing/2014/main" id="{6827455C-ACA2-B7EA-FDD2-CD97B4A55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" y="5917516"/>
            <a:ext cx="476911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356</Words>
  <Application>Microsoft Macintosh PowerPoint</Application>
  <PresentationFormat>Apresentação na tela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Annalú Ferreira</cp:lastModifiedBy>
  <cp:revision>16</cp:revision>
  <dcterms:created xsi:type="dcterms:W3CDTF">2024-01-09T13:58:08Z</dcterms:created>
  <dcterms:modified xsi:type="dcterms:W3CDTF">2024-01-31T04:09:36Z</dcterms:modified>
</cp:coreProperties>
</file>