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>
      <p:cViewPr>
        <p:scale>
          <a:sx n="291" d="100"/>
          <a:sy n="291" d="100"/>
        </p:scale>
        <p:origin x="112" y="-388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195482" y="2315822"/>
            <a:ext cx="2316193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subdivided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unilateral,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manifests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yellowish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tumor,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painless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thereby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nodular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bilateral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entropion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keratitis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anatomopathological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9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pt-BR" sz="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descriptive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palpebral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Data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outpatient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follow-up.</a:t>
            </a:r>
            <a:endParaRPr lang="pt-BR" sz="7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9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t-BR" sz="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CDFR,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63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hardening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irritation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epiphora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progressively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worsens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ophthalmological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bilateral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entropion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thickening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hard,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yellowish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irregular surface,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tarsal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fornix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Visual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acuity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20/20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inferior superficial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keratitis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entropion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sclerosis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anterior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photo-reactive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Normal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fundoscopy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resect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entropion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refixation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retractor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tarsal strip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tension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mini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blepharoplasty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corneal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irritation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entropion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position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Congo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staining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impossibility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resection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eyelid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ocular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7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9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ophthalmological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uncommon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it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out.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Words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Entropion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788CB5E-1FA7-C229-CA2E-2038456488EA}"/>
              </a:ext>
            </a:extLst>
          </p:cNvPr>
          <p:cNvSpPr/>
          <p:nvPr/>
        </p:nvSpPr>
        <p:spPr>
          <a:xfrm>
            <a:off x="61737" y="757857"/>
            <a:ext cx="5020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CONJUNCTIV</a:t>
            </a:r>
            <a:r>
              <a:rPr lang="en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AND </a:t>
            </a:r>
            <a:r>
              <a:rPr lang="pt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PALPEBRAL AM</a:t>
            </a:r>
            <a:r>
              <a:rPr lang="en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pt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LOIDOSIS CAUSING BILATERAL ENTROPI</a:t>
            </a:r>
            <a:r>
              <a:rPr lang="en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ON: </a:t>
            </a:r>
            <a:r>
              <a:rPr lang="pt-US" sz="1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</a:t>
            </a:r>
            <a:endParaRPr lang="pt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30B1CC-3AEE-5961-027C-2BF9415664F3}"/>
              </a:ext>
            </a:extLst>
          </p:cNvPr>
          <p:cNvSpPr/>
          <p:nvPr/>
        </p:nvSpPr>
        <p:spPr>
          <a:xfrm>
            <a:off x="97742" y="1309326"/>
            <a:ext cx="49480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Guilherme Rufino Marques Pellegrin</a:t>
            </a:r>
            <a:r>
              <a:rPr lang="pt-BR" sz="800" b="1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Cristiana de Moraes Ramalho</a:t>
            </a:r>
            <a:r>
              <a:rPr lang="pt-BR" sz="800" b="1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Theo Ramalho Morais</a:t>
            </a:r>
            <a:r>
              <a:rPr lang="pt-BR" sz="800" b="1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Nicole </a:t>
            </a:r>
            <a:r>
              <a:rPr lang="pt-US" sz="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Bragantini Larivoir</a:t>
            </a:r>
            <a:r>
              <a:rPr lang="pt-BR" sz="800" b="1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t-US" sz="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Maria Eduarda Corradi Ferreira</a:t>
            </a:r>
            <a:r>
              <a:rPr lang="pt-BR" sz="800" b="1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endParaRPr lang="pt-US" sz="9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7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Faculdade de Ciências Médicas e da Saúde de Juiz de Fora (FCMS-JF); 2) </a:t>
            </a:r>
            <a:r>
              <a:rPr lang="pt-BR" sz="7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Oftalmo</a:t>
            </a:r>
            <a:r>
              <a:rPr lang="pt-BR" sz="7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Centro de Oftalmologia, Juiz de Fora</a:t>
            </a:r>
            <a:r>
              <a:rPr lang="pt-US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3) Centro de Estudos e Pesquisas Oculistas Associados (CEPOA); 4) Hospital Universitário da UFJF (HU-UFJF); 5)Universidade Federal de Juiz de Fora (UFJF)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5393F4-F815-E454-7145-9AC475F3C802}"/>
              </a:ext>
            </a:extLst>
          </p:cNvPr>
          <p:cNvSpPr txBox="1"/>
          <p:nvPr/>
        </p:nvSpPr>
        <p:spPr>
          <a:xfrm>
            <a:off x="2631825" y="4531813"/>
            <a:ext cx="231619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Figures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2: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3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4: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5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6: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anatomopathological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study</a:t>
            </a:r>
            <a:endParaRPr lang="pt-BR" sz="7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9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BR" sz="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Nuaimi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Bhatt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Steeples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Bonshek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Leatherbarrow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adnexae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2012; 31(5):287–298.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Colucci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Alberio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Demarmels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Biasiutti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Lämmle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B. Bilateral periorbital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ecchymoses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purpura.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Hamostaseologie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2014; 34:249-52.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Gillmore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JD,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Wechalekar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Bird J,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Cavenagh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J, Hawkins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Kazmi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et al.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Br J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Haematol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2015; 168:207-18.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Grossniklaus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HE, Green WR,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Luckenbach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 et al.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histopathologic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1987; 6:78-116.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Kazmi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 AL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Medicine. 2013; 41:299-301.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 Lee HM,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Naor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DeAngelis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Rootman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DS.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localized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recurrence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hemorrhage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Am J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2000; 129: 245-247.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Pinney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JH, Hawkins PN.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Ann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2012; 49:229-41.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Rosenblatt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Spitz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GF, Friedman AH,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Kazam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Localized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case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Ophthalmologica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1986; 192: 238-245. 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Sipe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JD, Benson MD,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Buxbaum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JN et al.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fibril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Society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Amyloidosis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Amyloid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2016; 23(4):209-213.</a:t>
            </a:r>
            <a:endParaRPr lang="pt-BR" sz="7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10) Soares, E.J.C.; Medeiros, A.; França, V.; Andrade, J.S.; Lopes, G.A. -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Amiloidose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Primária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Conjuntivopalpebral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Bras. Oftalmol., 47: 289, 1988.</a:t>
            </a:r>
          </a:p>
        </p:txBody>
      </p:sp>
      <p:pic>
        <p:nvPicPr>
          <p:cNvPr id="7" name="Imagem 6" descr="Rosto de homem de boca aberta mostrando os dentes&#10;&#10;Descrição gerada automaticamente">
            <a:extLst>
              <a:ext uri="{FF2B5EF4-FFF2-40B4-BE49-F238E27FC236}">
                <a16:creationId xmlns:a16="http://schemas.microsoft.com/office/drawing/2014/main" id="{FDDDE162-DDFA-12C7-B6A8-625CFAE2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96" y="2366258"/>
            <a:ext cx="905580" cy="602776"/>
          </a:xfrm>
          <a:prstGeom prst="rect">
            <a:avLst/>
          </a:prstGeom>
        </p:spPr>
      </p:pic>
      <p:pic>
        <p:nvPicPr>
          <p:cNvPr id="9" name="Imagem 8" descr="Rosto de homem de boca aberta mostrando os dentes&#10;&#10;Descrição gerada automaticamente">
            <a:extLst>
              <a:ext uri="{FF2B5EF4-FFF2-40B4-BE49-F238E27FC236}">
                <a16:creationId xmlns:a16="http://schemas.microsoft.com/office/drawing/2014/main" id="{6635A092-1529-C703-B990-87997654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23" y="2366342"/>
            <a:ext cx="905580" cy="602776"/>
          </a:xfrm>
          <a:prstGeom prst="rect">
            <a:avLst/>
          </a:prstGeom>
        </p:spPr>
      </p:pic>
      <p:pic>
        <p:nvPicPr>
          <p:cNvPr id="16" name="Imagem 15" descr="Rosto de homem de boca aberta mostrando os dentes&#10;&#10;Descrição gerada automaticamente">
            <a:extLst>
              <a:ext uri="{FF2B5EF4-FFF2-40B4-BE49-F238E27FC236}">
                <a16:creationId xmlns:a16="http://schemas.microsoft.com/office/drawing/2014/main" id="{A9B7F446-003C-96B4-BA4D-0067DFF11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18" y="3019469"/>
            <a:ext cx="905580" cy="602777"/>
          </a:xfrm>
          <a:prstGeom prst="rect">
            <a:avLst/>
          </a:prstGeom>
        </p:spPr>
      </p:pic>
      <p:pic>
        <p:nvPicPr>
          <p:cNvPr id="17" name="Imagem 16" descr="Pessoa de olhos fechados e boca aberta mostrando os dentes&#10;&#10;Descrição gerada automaticamente">
            <a:extLst>
              <a:ext uri="{FF2B5EF4-FFF2-40B4-BE49-F238E27FC236}">
                <a16:creationId xmlns:a16="http://schemas.microsoft.com/office/drawing/2014/main" id="{1E14A674-5FB3-C2B8-442B-CE38260B3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22" y="3019469"/>
            <a:ext cx="905581" cy="602777"/>
          </a:xfrm>
          <a:prstGeom prst="rect">
            <a:avLst/>
          </a:prstGeom>
        </p:spPr>
      </p:pic>
      <p:pic>
        <p:nvPicPr>
          <p:cNvPr id="18" name="Imagem 17" descr="Uma imagem contendo no interior, comida, mesa, computador&#10;&#10;Descrição gerada automaticamente">
            <a:extLst>
              <a:ext uri="{FF2B5EF4-FFF2-40B4-BE49-F238E27FC236}">
                <a16:creationId xmlns:a16="http://schemas.microsoft.com/office/drawing/2014/main" id="{A68D66B7-14D9-16C0-2D67-007C444F8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18" y="3670715"/>
            <a:ext cx="905580" cy="679185"/>
          </a:xfrm>
          <a:prstGeom prst="rect">
            <a:avLst/>
          </a:prstGeom>
        </p:spPr>
      </p:pic>
      <p:pic>
        <p:nvPicPr>
          <p:cNvPr id="19" name="Imagem 18" descr="Tigela de vidro&#10;&#10;Descrição gerada automaticamente com confiança baixa">
            <a:extLst>
              <a:ext uri="{FF2B5EF4-FFF2-40B4-BE49-F238E27FC236}">
                <a16:creationId xmlns:a16="http://schemas.microsoft.com/office/drawing/2014/main" id="{D7B7BE37-FD75-0C65-AAFC-55C6D10A0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2020" y="3560971"/>
            <a:ext cx="679185" cy="905581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525DE77-F41F-6581-6942-581F4F246042}"/>
              </a:ext>
            </a:extLst>
          </p:cNvPr>
          <p:cNvSpPr/>
          <p:nvPr/>
        </p:nvSpPr>
        <p:spPr>
          <a:xfrm>
            <a:off x="2631826" y="2315823"/>
            <a:ext cx="2316192" cy="2092750"/>
          </a:xfrm>
          <a:prstGeom prst="rect">
            <a:avLst/>
          </a:prstGeom>
          <a:noFill/>
          <a:ln w="95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US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F689561-EE60-08E8-7764-1B4E34C8696F}"/>
              </a:ext>
            </a:extLst>
          </p:cNvPr>
          <p:cNvSpPr txBox="1"/>
          <p:nvPr/>
        </p:nvSpPr>
        <p:spPr>
          <a:xfrm>
            <a:off x="2634809" y="2763883"/>
            <a:ext cx="196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EED8C3A-D851-0329-6E20-24D4AEBA00F6}"/>
              </a:ext>
            </a:extLst>
          </p:cNvPr>
          <p:cNvSpPr txBox="1"/>
          <p:nvPr/>
        </p:nvSpPr>
        <p:spPr>
          <a:xfrm>
            <a:off x="2634809" y="3422191"/>
            <a:ext cx="196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7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07041E-B416-43C2-A548-A3079A874D32}"/>
              </a:ext>
            </a:extLst>
          </p:cNvPr>
          <p:cNvSpPr txBox="1"/>
          <p:nvPr/>
        </p:nvSpPr>
        <p:spPr>
          <a:xfrm>
            <a:off x="2638203" y="4147631"/>
            <a:ext cx="196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6AAAB67-5233-155E-843E-DA7867428A51}"/>
              </a:ext>
            </a:extLst>
          </p:cNvPr>
          <p:cNvSpPr txBox="1"/>
          <p:nvPr/>
        </p:nvSpPr>
        <p:spPr>
          <a:xfrm>
            <a:off x="4688473" y="2792271"/>
            <a:ext cx="196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AE3301B-5CAB-695D-BA08-E7BB4583A90C}"/>
              </a:ext>
            </a:extLst>
          </p:cNvPr>
          <p:cNvSpPr txBox="1"/>
          <p:nvPr/>
        </p:nvSpPr>
        <p:spPr>
          <a:xfrm>
            <a:off x="4688473" y="3422190"/>
            <a:ext cx="196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7094F0-7203-30BA-1362-F1DE907736C1}"/>
              </a:ext>
            </a:extLst>
          </p:cNvPr>
          <p:cNvSpPr txBox="1"/>
          <p:nvPr/>
        </p:nvSpPr>
        <p:spPr>
          <a:xfrm>
            <a:off x="4688473" y="4152136"/>
            <a:ext cx="196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838</Words>
  <Application>Microsoft Macintosh PowerPoint</Application>
  <PresentationFormat>Apresentação na tela (16:9)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Guilherme Rufino Marques Pellegrin</cp:lastModifiedBy>
  <cp:revision>14</cp:revision>
  <dcterms:created xsi:type="dcterms:W3CDTF">2024-01-09T13:58:08Z</dcterms:created>
  <dcterms:modified xsi:type="dcterms:W3CDTF">2024-01-31T00:26:43Z</dcterms:modified>
</cp:coreProperties>
</file>