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" d="100"/>
          <a:sy n="11" d="100"/>
        </p:scale>
        <p:origin x="1411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1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3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1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9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69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2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6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7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DB77F3-BC88-4404-A871-D980C09BF4B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92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E7AB214C-25EE-19C3-F859-05CF25CF8B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861" t="21457" r="13021"/>
          <a:stretch/>
        </p:blipFill>
        <p:spPr>
          <a:xfrm>
            <a:off x="-1158240" y="0"/>
            <a:ext cx="33557528" cy="5852159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74E20CD6-01F0-FD8E-09ED-1A3F75133520}"/>
              </a:ext>
            </a:extLst>
          </p:cNvPr>
          <p:cNvSpPr txBox="1"/>
          <p:nvPr/>
        </p:nvSpPr>
        <p:spPr>
          <a:xfrm>
            <a:off x="-2" y="6712749"/>
            <a:ext cx="32399289" cy="7295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pt-BR" sz="13800" kern="100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Síndrome do Bebê Sacudido em Pronto Socorro Oftalmológico</a:t>
            </a:r>
            <a:endParaRPr lang="en-US" sz="13800" kern="1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br>
              <a:rPr lang="pt-BR" sz="7200" dirty="0">
                <a:solidFill>
                  <a:srgbClr val="0070C0"/>
                </a:solidFill>
              </a:rPr>
            </a:br>
            <a:endParaRPr lang="en-US" sz="7200" dirty="0">
              <a:solidFill>
                <a:srgbClr val="0070C0"/>
              </a:solidFill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3CC43DE-09F4-0A46-3381-4BFE751A90F1}"/>
              </a:ext>
            </a:extLst>
          </p:cNvPr>
          <p:cNvSpPr txBox="1"/>
          <p:nvPr/>
        </p:nvSpPr>
        <p:spPr>
          <a:xfrm>
            <a:off x="1904522" y="26963031"/>
            <a:ext cx="28590240" cy="58160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Breno B. Andrade</a:t>
            </a:r>
            <a:r>
              <a:rPr lang="en-US" sz="88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Celso </a:t>
            </a:r>
            <a:r>
              <a:rPr lang="pt-BR" sz="8000" kern="100" dirty="0" err="1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Busnelo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Moreno</a:t>
            </a:r>
            <a:r>
              <a:rPr lang="en-US" sz="80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 Letícia L. Ventura</a:t>
            </a:r>
            <a:r>
              <a:rPr lang="en-US" sz="80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Gustavo C. Santos</a:t>
            </a:r>
            <a:r>
              <a:rPr lang="en-US" sz="80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Henrique A. Sousa</a:t>
            </a:r>
            <a:r>
              <a:rPr lang="en-US" sz="80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Paula </a:t>
            </a:r>
            <a:r>
              <a:rPr lang="pt-BR" sz="8000" kern="100" dirty="0" err="1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Elinda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Ignácio Gomes</a:t>
            </a:r>
            <a:r>
              <a:rPr lang="en-US" sz="80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Ana Carolina Ferrari Nassar</a:t>
            </a:r>
            <a:r>
              <a:rPr lang="en-US" sz="80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¹;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João Vitor V. Moraes</a:t>
            </a:r>
            <a:r>
              <a:rPr lang="en-US" sz="80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Daniela T. de </a:t>
            </a:r>
            <a:r>
              <a:rPr lang="pt-BR" sz="8000" kern="100" dirty="0" err="1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Figueirôa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Julio Zaki </a:t>
            </a:r>
            <a:r>
              <a:rPr lang="pt-BR" sz="8000" kern="100" dirty="0" err="1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Abucham</a:t>
            </a:r>
            <a:r>
              <a:rPr lang="en-US" sz="80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Vagner L. Lima</a:t>
            </a:r>
            <a:r>
              <a:rPr lang="en-US" sz="80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102800" kern="100" dirty="0">
              <a:solidFill>
                <a:schemeClr val="bg1">
                  <a:lumMod val="50000"/>
                </a:schemeClr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D693DAD9-F1C4-0DD2-8158-ED19588F7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335" y="35478633"/>
            <a:ext cx="18250614" cy="6402840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63EA4100-5EE3-B83B-AF7F-48F00F939E21}"/>
              </a:ext>
            </a:extLst>
          </p:cNvPr>
          <p:cNvSpPr txBox="1"/>
          <p:nvPr/>
        </p:nvSpPr>
        <p:spPr>
          <a:xfrm>
            <a:off x="1904522" y="33165948"/>
            <a:ext cx="2801112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88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</a:t>
            </a:r>
            <a:r>
              <a:rPr lang="pt-BR" sz="72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Instituição: Faculdade de Medicina do ABC, Oftalmologia.</a:t>
            </a:r>
            <a:endParaRPr lang="en-US" sz="85700" kern="100" dirty="0">
              <a:solidFill>
                <a:schemeClr val="bg1">
                  <a:lumMod val="50000"/>
                </a:schemeClr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02E5EEF3-127F-CFBD-2654-07D4CC470D3D}"/>
              </a:ext>
            </a:extLst>
          </p:cNvPr>
          <p:cNvSpPr txBox="1"/>
          <p:nvPr/>
        </p:nvSpPr>
        <p:spPr>
          <a:xfrm>
            <a:off x="1904522" y="14008079"/>
            <a:ext cx="28590240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 hemorragias retinianas são as principais manifestações da Síndrome do Bebê Sacudido (SBS). As crianças com SBS apresentam hemorragias retinianas em múltiplas camadas – </a:t>
            </a:r>
            <a:r>
              <a:rPr lang="pt-BR" sz="9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pré</a:t>
            </a:r>
            <a:r>
              <a:rPr lang="pt-BR" sz="9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-retinianas,  </a:t>
            </a:r>
            <a:r>
              <a:rPr lang="pt-BR" sz="9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intrarretinianas</a:t>
            </a:r>
            <a:r>
              <a:rPr lang="pt-BR" sz="9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 </a:t>
            </a:r>
            <a:r>
              <a:rPr lang="pt-BR" sz="9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sub-retinianas</a:t>
            </a:r>
            <a:r>
              <a:rPr lang="pt-BR" sz="9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podendo estender-se até a periferia da retina e ocorrer danos permanentes por lesão direta.</a:t>
            </a:r>
            <a:endParaRPr lang="en-US" sz="9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55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EF068843-D6E0-E021-CEBC-22D294EE5A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861" t="21457" r="13021"/>
          <a:stretch/>
        </p:blipFill>
        <p:spPr>
          <a:xfrm>
            <a:off x="-1158240" y="0"/>
            <a:ext cx="33557528" cy="585215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D699A122-3FAD-9D2F-D4B5-21347C5391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5415839"/>
            <a:ext cx="32409298" cy="17729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0328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</TotalTime>
  <Words>132</Words>
  <Application>Microsoft Office PowerPoint</Application>
  <PresentationFormat>Personalizar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Centro de Estudos</dc:creator>
  <cp:lastModifiedBy>Centro de Estudos</cp:lastModifiedBy>
  <cp:revision>8</cp:revision>
  <dcterms:created xsi:type="dcterms:W3CDTF">2024-01-23T18:11:10Z</dcterms:created>
  <dcterms:modified xsi:type="dcterms:W3CDTF">2024-01-29T21:48:59Z</dcterms:modified>
</cp:coreProperties>
</file>