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9144000" cx="51435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hb90x/NNPX1RHxiJy48wWQIJ+4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a961316205e65b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1a961316205e65b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77479" l="0" r="0" t="0"/>
          <a:stretch/>
        </p:blipFill>
        <p:spPr>
          <a:xfrm>
            <a:off x="0" y="0"/>
            <a:ext cx="5143499" cy="65910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 flipH="1">
            <a:off x="186750" y="3552217"/>
            <a:ext cx="4770000" cy="2319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Ellen Moreira Cordeiro, Lorenna Nogueira Pacheco, Roseane Lucena Marquez, João Marcos Ranyere da Silva Rodrigues 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pt-BR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Hospital de Olhos Aparecida (HOA)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86750" y="6239821"/>
            <a:ext cx="4770000" cy="4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pt-BR" sz="2800">
                <a:solidFill>
                  <a:srgbClr val="595959"/>
                </a:solidFill>
              </a:rPr>
              <a:t>Lente Intraocular de Suporte Angular</a:t>
            </a:r>
            <a:endParaRPr b="0" i="0" sz="28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g1a961316205e65b0_1"/>
          <p:cNvPicPr preferRelativeResize="0"/>
          <p:nvPr/>
        </p:nvPicPr>
        <p:blipFill rotWithShape="1">
          <a:blip r:embed="rId3">
            <a:alphaModFix/>
          </a:blip>
          <a:srcRect b="25056" l="7935" r="0" t="2673"/>
          <a:stretch/>
        </p:blipFill>
        <p:spPr>
          <a:xfrm>
            <a:off x="0" y="1723000"/>
            <a:ext cx="5143499" cy="53838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2024-01-09T13:58:08Z</dcterms:created>
  <dc:creator>User</dc:creator>
</cp:coreProperties>
</file>