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32399288" cy="43200638"/>
  <p:notesSz cx="6858000" cy="9144000"/>
  <p:defaultTextStyle>
    <a:defPPr>
      <a:defRPr lang="pt-BR"/>
    </a:defPPr>
    <a:lvl1pPr marL="0" algn="l" defTabSz="4838365" rtl="0" eaLnBrk="1" latinLnBrk="0" hangingPunct="1">
      <a:defRPr sz="9524" kern="1200">
        <a:solidFill>
          <a:schemeClr val="tx1"/>
        </a:solidFill>
        <a:latin typeface="+mn-lt"/>
        <a:ea typeface="+mn-ea"/>
        <a:cs typeface="+mn-cs"/>
      </a:defRPr>
    </a:lvl1pPr>
    <a:lvl2pPr marL="2419182" algn="l" defTabSz="4838365" rtl="0" eaLnBrk="1" latinLnBrk="0" hangingPunct="1">
      <a:defRPr sz="9524" kern="1200">
        <a:solidFill>
          <a:schemeClr val="tx1"/>
        </a:solidFill>
        <a:latin typeface="+mn-lt"/>
        <a:ea typeface="+mn-ea"/>
        <a:cs typeface="+mn-cs"/>
      </a:defRPr>
    </a:lvl2pPr>
    <a:lvl3pPr marL="4838365" algn="l" defTabSz="4838365" rtl="0" eaLnBrk="1" latinLnBrk="0" hangingPunct="1">
      <a:defRPr sz="9524" kern="1200">
        <a:solidFill>
          <a:schemeClr val="tx1"/>
        </a:solidFill>
        <a:latin typeface="+mn-lt"/>
        <a:ea typeface="+mn-ea"/>
        <a:cs typeface="+mn-cs"/>
      </a:defRPr>
    </a:lvl3pPr>
    <a:lvl4pPr marL="7257547" algn="l" defTabSz="4838365" rtl="0" eaLnBrk="1" latinLnBrk="0" hangingPunct="1">
      <a:defRPr sz="9524" kern="1200">
        <a:solidFill>
          <a:schemeClr val="tx1"/>
        </a:solidFill>
        <a:latin typeface="+mn-lt"/>
        <a:ea typeface="+mn-ea"/>
        <a:cs typeface="+mn-cs"/>
      </a:defRPr>
    </a:lvl4pPr>
    <a:lvl5pPr marL="9676729" algn="l" defTabSz="4838365" rtl="0" eaLnBrk="1" latinLnBrk="0" hangingPunct="1">
      <a:defRPr sz="9524" kern="1200">
        <a:solidFill>
          <a:schemeClr val="tx1"/>
        </a:solidFill>
        <a:latin typeface="+mn-lt"/>
        <a:ea typeface="+mn-ea"/>
        <a:cs typeface="+mn-cs"/>
      </a:defRPr>
    </a:lvl5pPr>
    <a:lvl6pPr marL="12095912" algn="l" defTabSz="4838365" rtl="0" eaLnBrk="1" latinLnBrk="0" hangingPunct="1">
      <a:defRPr sz="9524" kern="1200">
        <a:solidFill>
          <a:schemeClr val="tx1"/>
        </a:solidFill>
        <a:latin typeface="+mn-lt"/>
        <a:ea typeface="+mn-ea"/>
        <a:cs typeface="+mn-cs"/>
      </a:defRPr>
    </a:lvl6pPr>
    <a:lvl7pPr marL="14515094" algn="l" defTabSz="4838365" rtl="0" eaLnBrk="1" latinLnBrk="0" hangingPunct="1">
      <a:defRPr sz="9524" kern="1200">
        <a:solidFill>
          <a:schemeClr val="tx1"/>
        </a:solidFill>
        <a:latin typeface="+mn-lt"/>
        <a:ea typeface="+mn-ea"/>
        <a:cs typeface="+mn-cs"/>
      </a:defRPr>
    </a:lvl7pPr>
    <a:lvl8pPr marL="16934277" algn="l" defTabSz="4838365" rtl="0" eaLnBrk="1" latinLnBrk="0" hangingPunct="1">
      <a:defRPr sz="9524" kern="1200">
        <a:solidFill>
          <a:schemeClr val="tx1"/>
        </a:solidFill>
        <a:latin typeface="+mn-lt"/>
        <a:ea typeface="+mn-ea"/>
        <a:cs typeface="+mn-cs"/>
      </a:defRPr>
    </a:lvl8pPr>
    <a:lvl9pPr marL="19353459" algn="l" defTabSz="4838365" rtl="0" eaLnBrk="1" latinLnBrk="0" hangingPunct="1">
      <a:defRPr sz="952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" d="100"/>
          <a:sy n="11" d="100"/>
        </p:scale>
        <p:origin x="2226" y="18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9953" y="13420207"/>
            <a:ext cx="27539395" cy="926013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893" y="24480362"/>
            <a:ext cx="22679502" cy="110401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0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0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0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0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27/01/2024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27/01/2024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89481" y="1730036"/>
            <a:ext cx="7289843" cy="3686054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19965" y="1730036"/>
            <a:ext cx="21329534" cy="3686054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27/01/2024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27/01/2024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323" y="27760411"/>
            <a:ext cx="27539395" cy="8580127"/>
          </a:xfrm>
        </p:spPr>
        <p:txBody>
          <a:bodyPr anchor="t"/>
          <a:lstStyle>
            <a:lvl1pPr algn="l">
              <a:defRPr sz="18898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323" y="18310279"/>
            <a:ext cx="27539395" cy="9450135"/>
          </a:xfrm>
        </p:spPr>
        <p:txBody>
          <a:bodyPr anchor="b"/>
          <a:lstStyle>
            <a:lvl1pPr marL="0" indent="0">
              <a:buNone/>
              <a:defRPr sz="9449">
                <a:solidFill>
                  <a:schemeClr val="tx1">
                    <a:tint val="75000"/>
                  </a:schemeClr>
                </a:solidFill>
              </a:defRPr>
            </a:lvl1pPr>
            <a:lvl2pPr marL="2160041" indent="0">
              <a:buNone/>
              <a:defRPr sz="8504">
                <a:solidFill>
                  <a:schemeClr val="tx1">
                    <a:tint val="75000"/>
                  </a:schemeClr>
                </a:solidFill>
              </a:defRPr>
            </a:lvl2pPr>
            <a:lvl3pPr marL="4320083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3pPr>
            <a:lvl4pPr marL="6480124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4pPr>
            <a:lvl5pPr marL="864016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5pPr>
            <a:lvl6pPr marL="10800207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6pPr>
            <a:lvl7pPr marL="12960248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7pPr>
            <a:lvl8pPr marL="15120290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8pPr>
            <a:lvl9pPr marL="17280331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27/01/2024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19967" y="10080156"/>
            <a:ext cx="14309689" cy="28510423"/>
          </a:xfrm>
        </p:spPr>
        <p:txBody>
          <a:bodyPr/>
          <a:lstStyle>
            <a:lvl1pPr>
              <a:defRPr sz="13229"/>
            </a:lvl1pPr>
            <a:lvl2pPr>
              <a:defRPr sz="11339"/>
            </a:lvl2pPr>
            <a:lvl3pPr>
              <a:defRPr sz="9449"/>
            </a:lvl3pPr>
            <a:lvl4pPr>
              <a:defRPr sz="8504"/>
            </a:lvl4pPr>
            <a:lvl5pPr>
              <a:defRPr sz="8504"/>
            </a:lvl5pPr>
            <a:lvl6pPr>
              <a:defRPr sz="8504"/>
            </a:lvl6pPr>
            <a:lvl7pPr>
              <a:defRPr sz="8504"/>
            </a:lvl7pPr>
            <a:lvl8pPr>
              <a:defRPr sz="8504"/>
            </a:lvl8pPr>
            <a:lvl9pPr>
              <a:defRPr sz="8504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69638" y="10080156"/>
            <a:ext cx="14309689" cy="28510423"/>
          </a:xfrm>
        </p:spPr>
        <p:txBody>
          <a:bodyPr/>
          <a:lstStyle>
            <a:lvl1pPr>
              <a:defRPr sz="13229"/>
            </a:lvl1pPr>
            <a:lvl2pPr>
              <a:defRPr sz="11339"/>
            </a:lvl2pPr>
            <a:lvl3pPr>
              <a:defRPr sz="9449"/>
            </a:lvl3pPr>
            <a:lvl4pPr>
              <a:defRPr sz="8504"/>
            </a:lvl4pPr>
            <a:lvl5pPr>
              <a:defRPr sz="8504"/>
            </a:lvl5pPr>
            <a:lvl6pPr>
              <a:defRPr sz="8504"/>
            </a:lvl6pPr>
            <a:lvl7pPr>
              <a:defRPr sz="8504"/>
            </a:lvl7pPr>
            <a:lvl8pPr>
              <a:defRPr sz="8504"/>
            </a:lvl8pPr>
            <a:lvl9pPr>
              <a:defRPr sz="8504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27/01/2024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4" y="9670145"/>
            <a:ext cx="14315314" cy="4030056"/>
          </a:xfrm>
        </p:spPr>
        <p:txBody>
          <a:bodyPr anchor="b"/>
          <a:lstStyle>
            <a:lvl1pPr marL="0" indent="0">
              <a:buNone/>
              <a:defRPr sz="11339" b="1"/>
            </a:lvl1pPr>
            <a:lvl2pPr marL="2160041" indent="0">
              <a:buNone/>
              <a:defRPr sz="9449" b="1"/>
            </a:lvl2pPr>
            <a:lvl3pPr marL="4320083" indent="0">
              <a:buNone/>
              <a:defRPr sz="8504" b="1"/>
            </a:lvl3pPr>
            <a:lvl4pPr marL="6480124" indent="0">
              <a:buNone/>
              <a:defRPr sz="7559" b="1"/>
            </a:lvl4pPr>
            <a:lvl5pPr marL="8640166" indent="0">
              <a:buNone/>
              <a:defRPr sz="7559" b="1"/>
            </a:lvl5pPr>
            <a:lvl6pPr marL="10800207" indent="0">
              <a:buNone/>
              <a:defRPr sz="7559" b="1"/>
            </a:lvl6pPr>
            <a:lvl7pPr marL="12960248" indent="0">
              <a:buNone/>
              <a:defRPr sz="7559" b="1"/>
            </a:lvl7pPr>
            <a:lvl8pPr marL="15120290" indent="0">
              <a:buNone/>
              <a:defRPr sz="7559" b="1"/>
            </a:lvl8pPr>
            <a:lvl9pPr marL="17280331" indent="0">
              <a:buNone/>
              <a:defRPr sz="755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964" y="13700201"/>
            <a:ext cx="14315314" cy="24890371"/>
          </a:xfrm>
        </p:spPr>
        <p:txBody>
          <a:bodyPr/>
          <a:lstStyle>
            <a:lvl1pPr>
              <a:defRPr sz="11339"/>
            </a:lvl1pPr>
            <a:lvl2pPr>
              <a:defRPr sz="9449"/>
            </a:lvl2pPr>
            <a:lvl3pPr>
              <a:defRPr sz="8504"/>
            </a:lvl3pPr>
            <a:lvl4pPr>
              <a:defRPr sz="7559"/>
            </a:lvl4pPr>
            <a:lvl5pPr>
              <a:defRPr sz="7559"/>
            </a:lvl5pPr>
            <a:lvl6pPr>
              <a:defRPr sz="7559"/>
            </a:lvl6pPr>
            <a:lvl7pPr>
              <a:defRPr sz="7559"/>
            </a:lvl7pPr>
            <a:lvl8pPr>
              <a:defRPr sz="7559"/>
            </a:lvl8pPr>
            <a:lvl9pPr>
              <a:defRPr sz="755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8391" y="9670145"/>
            <a:ext cx="14320933" cy="4030056"/>
          </a:xfrm>
        </p:spPr>
        <p:txBody>
          <a:bodyPr anchor="b"/>
          <a:lstStyle>
            <a:lvl1pPr marL="0" indent="0">
              <a:buNone/>
              <a:defRPr sz="11339" b="1"/>
            </a:lvl1pPr>
            <a:lvl2pPr marL="2160041" indent="0">
              <a:buNone/>
              <a:defRPr sz="9449" b="1"/>
            </a:lvl2pPr>
            <a:lvl3pPr marL="4320083" indent="0">
              <a:buNone/>
              <a:defRPr sz="8504" b="1"/>
            </a:lvl3pPr>
            <a:lvl4pPr marL="6480124" indent="0">
              <a:buNone/>
              <a:defRPr sz="7559" b="1"/>
            </a:lvl4pPr>
            <a:lvl5pPr marL="8640166" indent="0">
              <a:buNone/>
              <a:defRPr sz="7559" b="1"/>
            </a:lvl5pPr>
            <a:lvl6pPr marL="10800207" indent="0">
              <a:buNone/>
              <a:defRPr sz="7559" b="1"/>
            </a:lvl6pPr>
            <a:lvl7pPr marL="12960248" indent="0">
              <a:buNone/>
              <a:defRPr sz="7559" b="1"/>
            </a:lvl7pPr>
            <a:lvl8pPr marL="15120290" indent="0">
              <a:buNone/>
              <a:defRPr sz="7559" b="1"/>
            </a:lvl8pPr>
            <a:lvl9pPr marL="17280331" indent="0">
              <a:buNone/>
              <a:defRPr sz="755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8391" y="13700201"/>
            <a:ext cx="14320933" cy="24890371"/>
          </a:xfrm>
        </p:spPr>
        <p:txBody>
          <a:bodyPr/>
          <a:lstStyle>
            <a:lvl1pPr>
              <a:defRPr sz="11339"/>
            </a:lvl1pPr>
            <a:lvl2pPr>
              <a:defRPr sz="9449"/>
            </a:lvl2pPr>
            <a:lvl3pPr>
              <a:defRPr sz="8504"/>
            </a:lvl3pPr>
            <a:lvl4pPr>
              <a:defRPr sz="7559"/>
            </a:lvl4pPr>
            <a:lvl5pPr>
              <a:defRPr sz="7559"/>
            </a:lvl5pPr>
            <a:lvl6pPr>
              <a:defRPr sz="7559"/>
            </a:lvl6pPr>
            <a:lvl7pPr>
              <a:defRPr sz="7559"/>
            </a:lvl7pPr>
            <a:lvl8pPr>
              <a:defRPr sz="7559"/>
            </a:lvl8pPr>
            <a:lvl9pPr>
              <a:defRPr sz="755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27/01/2024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27/01/2024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27/01/2024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64" y="1720027"/>
            <a:ext cx="10659142" cy="7320108"/>
          </a:xfrm>
        </p:spPr>
        <p:txBody>
          <a:bodyPr anchor="b"/>
          <a:lstStyle>
            <a:lvl1pPr algn="l">
              <a:defRPr sz="9449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7227" y="1720029"/>
            <a:ext cx="18112100" cy="36870549"/>
          </a:xfrm>
        </p:spPr>
        <p:txBody>
          <a:bodyPr/>
          <a:lstStyle>
            <a:lvl1pPr>
              <a:defRPr sz="15118"/>
            </a:lvl1pPr>
            <a:lvl2pPr>
              <a:defRPr sz="13229"/>
            </a:lvl2pPr>
            <a:lvl3pPr>
              <a:defRPr sz="11339"/>
            </a:lvl3pPr>
            <a:lvl4pPr>
              <a:defRPr sz="9449"/>
            </a:lvl4pPr>
            <a:lvl5pPr>
              <a:defRPr sz="9449"/>
            </a:lvl5pPr>
            <a:lvl6pPr>
              <a:defRPr sz="9449"/>
            </a:lvl6pPr>
            <a:lvl7pPr>
              <a:defRPr sz="9449"/>
            </a:lvl7pPr>
            <a:lvl8pPr>
              <a:defRPr sz="9449"/>
            </a:lvl8pPr>
            <a:lvl9pPr>
              <a:defRPr sz="944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964" y="9040138"/>
            <a:ext cx="10659142" cy="29550441"/>
          </a:xfrm>
        </p:spPr>
        <p:txBody>
          <a:bodyPr/>
          <a:lstStyle>
            <a:lvl1pPr marL="0" indent="0">
              <a:buNone/>
              <a:defRPr sz="6614"/>
            </a:lvl1pPr>
            <a:lvl2pPr marL="2160041" indent="0">
              <a:buNone/>
              <a:defRPr sz="5669"/>
            </a:lvl2pPr>
            <a:lvl3pPr marL="4320083" indent="0">
              <a:buNone/>
              <a:defRPr sz="4725"/>
            </a:lvl3pPr>
            <a:lvl4pPr marL="6480124" indent="0">
              <a:buNone/>
              <a:defRPr sz="4252"/>
            </a:lvl4pPr>
            <a:lvl5pPr marL="8640166" indent="0">
              <a:buNone/>
              <a:defRPr sz="4252"/>
            </a:lvl5pPr>
            <a:lvl6pPr marL="10800207" indent="0">
              <a:buNone/>
              <a:defRPr sz="4252"/>
            </a:lvl6pPr>
            <a:lvl7pPr marL="12960248" indent="0">
              <a:buNone/>
              <a:defRPr sz="4252"/>
            </a:lvl7pPr>
            <a:lvl8pPr marL="15120290" indent="0">
              <a:buNone/>
              <a:defRPr sz="4252"/>
            </a:lvl8pPr>
            <a:lvl9pPr marL="17280331" indent="0">
              <a:buNone/>
              <a:defRPr sz="4252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27/01/2024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487" y="30240449"/>
            <a:ext cx="19439573" cy="3570057"/>
          </a:xfrm>
        </p:spPr>
        <p:txBody>
          <a:bodyPr anchor="b"/>
          <a:lstStyle>
            <a:lvl1pPr algn="l">
              <a:defRPr sz="9449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487" y="3860055"/>
            <a:ext cx="19439573" cy="25920383"/>
          </a:xfrm>
        </p:spPr>
        <p:txBody>
          <a:bodyPr/>
          <a:lstStyle>
            <a:lvl1pPr marL="0" indent="0">
              <a:buNone/>
              <a:defRPr sz="15118"/>
            </a:lvl1pPr>
            <a:lvl2pPr marL="2160041" indent="0">
              <a:buNone/>
              <a:defRPr sz="13229"/>
            </a:lvl2pPr>
            <a:lvl3pPr marL="4320083" indent="0">
              <a:buNone/>
              <a:defRPr sz="11339"/>
            </a:lvl3pPr>
            <a:lvl4pPr marL="6480124" indent="0">
              <a:buNone/>
              <a:defRPr sz="9449"/>
            </a:lvl4pPr>
            <a:lvl5pPr marL="8640166" indent="0">
              <a:buNone/>
              <a:defRPr sz="9449"/>
            </a:lvl5pPr>
            <a:lvl6pPr marL="10800207" indent="0">
              <a:buNone/>
              <a:defRPr sz="9449"/>
            </a:lvl6pPr>
            <a:lvl7pPr marL="12960248" indent="0">
              <a:buNone/>
              <a:defRPr sz="9449"/>
            </a:lvl7pPr>
            <a:lvl8pPr marL="15120290" indent="0">
              <a:buNone/>
              <a:defRPr sz="9449"/>
            </a:lvl8pPr>
            <a:lvl9pPr marL="17280331" indent="0">
              <a:buNone/>
              <a:defRPr sz="9449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487" y="33810506"/>
            <a:ext cx="19439573" cy="5070070"/>
          </a:xfrm>
        </p:spPr>
        <p:txBody>
          <a:bodyPr/>
          <a:lstStyle>
            <a:lvl1pPr marL="0" indent="0">
              <a:buNone/>
              <a:defRPr sz="6614"/>
            </a:lvl1pPr>
            <a:lvl2pPr marL="2160041" indent="0">
              <a:buNone/>
              <a:defRPr sz="5669"/>
            </a:lvl2pPr>
            <a:lvl3pPr marL="4320083" indent="0">
              <a:buNone/>
              <a:defRPr sz="4725"/>
            </a:lvl3pPr>
            <a:lvl4pPr marL="6480124" indent="0">
              <a:buNone/>
              <a:defRPr sz="4252"/>
            </a:lvl4pPr>
            <a:lvl5pPr marL="8640166" indent="0">
              <a:buNone/>
              <a:defRPr sz="4252"/>
            </a:lvl5pPr>
            <a:lvl6pPr marL="10800207" indent="0">
              <a:buNone/>
              <a:defRPr sz="4252"/>
            </a:lvl6pPr>
            <a:lvl7pPr marL="12960248" indent="0">
              <a:buNone/>
              <a:defRPr sz="4252"/>
            </a:lvl7pPr>
            <a:lvl8pPr marL="15120290" indent="0">
              <a:buNone/>
              <a:defRPr sz="4252"/>
            </a:lvl8pPr>
            <a:lvl9pPr marL="17280331" indent="0">
              <a:buNone/>
              <a:defRPr sz="4252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27/01/2024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19965" y="1730029"/>
            <a:ext cx="29159359" cy="720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5" y="10080156"/>
            <a:ext cx="29159359" cy="28510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19964" y="40040597"/>
            <a:ext cx="7559834" cy="2300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t>27/01/2024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69763" y="40040597"/>
            <a:ext cx="10259775" cy="2300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19490" y="40040597"/>
            <a:ext cx="7559834" cy="2300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083" rtl="0" eaLnBrk="1" latinLnBrk="0" hangingPunct="1">
        <a:spcBef>
          <a:spcPct val="0"/>
        </a:spcBef>
        <a:buNone/>
        <a:defRPr sz="207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31" indent="-1620031" algn="l" defTabSz="4320083" rtl="0" eaLnBrk="1" latinLnBrk="0" hangingPunct="1">
        <a:spcBef>
          <a:spcPct val="20000"/>
        </a:spcBef>
        <a:buFont typeface="Arial" pitchFamily="34" charset="0"/>
        <a:buChar char="•"/>
        <a:defRPr sz="15118" kern="1200">
          <a:solidFill>
            <a:schemeClr val="tx1"/>
          </a:solidFill>
          <a:latin typeface="+mn-lt"/>
          <a:ea typeface="+mn-ea"/>
          <a:cs typeface="+mn-cs"/>
        </a:defRPr>
      </a:lvl1pPr>
      <a:lvl2pPr marL="3510067" indent="-1350026" algn="l" defTabSz="4320083" rtl="0" eaLnBrk="1" latinLnBrk="0" hangingPunct="1">
        <a:spcBef>
          <a:spcPct val="20000"/>
        </a:spcBef>
        <a:buFont typeface="Arial" pitchFamily="34" charset="0"/>
        <a:buChar char="–"/>
        <a:defRPr sz="13229" kern="1200">
          <a:solidFill>
            <a:schemeClr val="tx1"/>
          </a:solidFill>
          <a:latin typeface="+mn-lt"/>
          <a:ea typeface="+mn-ea"/>
          <a:cs typeface="+mn-cs"/>
        </a:defRPr>
      </a:lvl2pPr>
      <a:lvl3pPr marL="5400104" indent="-1080021" algn="l" defTabSz="4320083" rtl="0" eaLnBrk="1" latinLnBrk="0" hangingPunct="1">
        <a:spcBef>
          <a:spcPct val="20000"/>
        </a:spcBef>
        <a:buFont typeface="Arial" pitchFamily="34" charset="0"/>
        <a:buChar char="•"/>
        <a:defRPr sz="11339" kern="1200">
          <a:solidFill>
            <a:schemeClr val="tx1"/>
          </a:solidFill>
          <a:latin typeface="+mn-lt"/>
          <a:ea typeface="+mn-ea"/>
          <a:cs typeface="+mn-cs"/>
        </a:defRPr>
      </a:lvl3pPr>
      <a:lvl4pPr marL="7560145" indent="-1080021" algn="l" defTabSz="4320083" rtl="0" eaLnBrk="1" latinLnBrk="0" hangingPunct="1">
        <a:spcBef>
          <a:spcPct val="20000"/>
        </a:spcBef>
        <a:buFont typeface="Arial" pitchFamily="34" charset="0"/>
        <a:buChar char="–"/>
        <a:defRPr sz="9449" kern="1200">
          <a:solidFill>
            <a:schemeClr val="tx1"/>
          </a:solidFill>
          <a:latin typeface="+mn-lt"/>
          <a:ea typeface="+mn-ea"/>
          <a:cs typeface="+mn-cs"/>
        </a:defRPr>
      </a:lvl4pPr>
      <a:lvl5pPr marL="9720186" indent="-1080021" algn="l" defTabSz="4320083" rtl="0" eaLnBrk="1" latinLnBrk="0" hangingPunct="1">
        <a:spcBef>
          <a:spcPct val="20000"/>
        </a:spcBef>
        <a:buFont typeface="Arial" pitchFamily="34" charset="0"/>
        <a:buChar char="»"/>
        <a:defRPr sz="9449" kern="1200">
          <a:solidFill>
            <a:schemeClr val="tx1"/>
          </a:solidFill>
          <a:latin typeface="+mn-lt"/>
          <a:ea typeface="+mn-ea"/>
          <a:cs typeface="+mn-cs"/>
        </a:defRPr>
      </a:lvl5pPr>
      <a:lvl6pPr marL="11880228" indent="-1080021" algn="l" defTabSz="4320083" rtl="0" eaLnBrk="1" latinLnBrk="0" hangingPunct="1">
        <a:spcBef>
          <a:spcPct val="20000"/>
        </a:spcBef>
        <a:buFont typeface="Arial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6pPr>
      <a:lvl7pPr marL="14040269" indent="-1080021" algn="l" defTabSz="4320083" rtl="0" eaLnBrk="1" latinLnBrk="0" hangingPunct="1">
        <a:spcBef>
          <a:spcPct val="20000"/>
        </a:spcBef>
        <a:buFont typeface="Arial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7pPr>
      <a:lvl8pPr marL="16200311" indent="-1080021" algn="l" defTabSz="4320083" rtl="0" eaLnBrk="1" latinLnBrk="0" hangingPunct="1">
        <a:spcBef>
          <a:spcPct val="20000"/>
        </a:spcBef>
        <a:buFont typeface="Arial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8pPr>
      <a:lvl9pPr marL="18360352" indent="-1080021" algn="l" defTabSz="4320083" rtl="0" eaLnBrk="1" latinLnBrk="0" hangingPunct="1">
        <a:spcBef>
          <a:spcPct val="20000"/>
        </a:spcBef>
        <a:buFont typeface="Arial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1pPr>
      <a:lvl2pPr marL="2160041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320083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3pPr>
      <a:lvl4pPr marL="6480124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4pPr>
      <a:lvl5pPr marL="8640166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5pPr>
      <a:lvl6pPr marL="10800207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6pPr>
      <a:lvl7pPr marL="12960248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7pPr>
      <a:lvl8pPr marL="15120290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8pPr>
      <a:lvl9pPr marL="17280331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479"/>
          <a:stretch/>
        </p:blipFill>
        <p:spPr>
          <a:xfrm>
            <a:off x="-176552" y="-1"/>
            <a:ext cx="32575840" cy="4174383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="" xmlns:a16="http://schemas.microsoft.com/office/drawing/2014/main" id="{03DCFAD5-4240-E08C-5276-543D1EB3A6B9}"/>
              </a:ext>
            </a:extLst>
          </p:cNvPr>
          <p:cNvSpPr txBox="1"/>
          <p:nvPr/>
        </p:nvSpPr>
        <p:spPr>
          <a:xfrm>
            <a:off x="5374039" y="19138504"/>
            <a:ext cx="22234580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2835"/>
              </a:spcBef>
              <a:spcAft>
                <a:spcPts val="2835"/>
              </a:spcAft>
            </a:pPr>
            <a:r>
              <a:rPr lang="pt-BR" sz="7200" dirty="0" smtClean="0"/>
              <a:t>	</a:t>
            </a:r>
            <a:r>
              <a:rPr lang="pt-BR" sz="9600" dirty="0" smtClean="0"/>
              <a:t>Animal </a:t>
            </a:r>
            <a:r>
              <a:rPr lang="pt-BR" sz="9600" dirty="0"/>
              <a:t>da espécie canina, SRD apresentando </a:t>
            </a:r>
            <a:r>
              <a:rPr lang="pt-BR" sz="9600" dirty="0" err="1"/>
              <a:t>coloboma</a:t>
            </a:r>
            <a:r>
              <a:rPr lang="pt-BR" sz="9600" dirty="0"/>
              <a:t> lenticular atípico e catarata incipiente.</a:t>
            </a:r>
            <a:endParaRPr lang="pt-BR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4632839" y="5519472"/>
            <a:ext cx="23716985" cy="3582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1339" b="1" dirty="0" smtClean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COLOBOMA DE </a:t>
            </a:r>
            <a:r>
              <a:rPr lang="pt-BR" sz="11339" b="1" dirty="0" smtClean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L</a:t>
            </a:r>
            <a:r>
              <a:rPr lang="pt-BR" sz="11339" b="1" dirty="0" smtClean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ENTE ATÍPICO EM CÃO</a:t>
            </a:r>
            <a:endParaRPr lang="en-US" sz="11339" dirty="0"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802937" y="11302692"/>
            <a:ext cx="23376784" cy="4309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7559" b="1" dirty="0" smtClean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Eric Orlando Barbosa Momesso</a:t>
            </a:r>
            <a:endParaRPr lang="pt-BR" altLang="pt-BR" sz="7559" b="1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  <a:p>
            <a:pPr algn="ctr"/>
            <a:r>
              <a:rPr lang="pt-BR" altLang="pt-BR" sz="6614" dirty="0" smtClean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Programa de Pós- Graduação em Medicina: Ciências Cirúrgicas, Universidade Federal do Rio Grande do Sul (UFRGS)</a:t>
            </a:r>
            <a:endParaRPr lang="en-US" altLang="pt-BR" sz="6614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049465" y="42946688"/>
            <a:ext cx="24300359" cy="25395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996"/>
          </a:p>
        </p:txBody>
      </p:sp>
    </p:spTree>
    <p:extLst>
      <p:ext uri="{BB962C8B-B14F-4D97-AF65-F5344CB8AC3E}">
        <p14:creationId xmlns:p14="http://schemas.microsoft.com/office/powerpoint/2010/main" val="734094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40" y="11879239"/>
            <a:ext cx="30929709" cy="29619744"/>
          </a:xfrm>
        </p:spPr>
      </p:pic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77479"/>
          <a:stretch/>
        </p:blipFill>
        <p:spPr>
          <a:xfrm>
            <a:off x="-176552" y="-1"/>
            <a:ext cx="32575840" cy="4174383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4468301" y="4444547"/>
            <a:ext cx="23716985" cy="3582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1339" b="1" dirty="0" smtClean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COLOBOMA DE </a:t>
            </a:r>
            <a:r>
              <a:rPr lang="pt-BR" sz="11339" b="1" dirty="0" smtClean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L</a:t>
            </a:r>
            <a:r>
              <a:rPr lang="pt-BR" sz="11339" b="1" dirty="0" smtClean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ENTE ATÍPICO EM CÃO</a:t>
            </a:r>
            <a:endParaRPr lang="en-US" sz="11339" dirty="0"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9185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36</Words>
  <Application>Microsoft Office PowerPoint</Application>
  <PresentationFormat>Personalizar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Geneva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Usuario</cp:lastModifiedBy>
  <cp:revision>18</cp:revision>
  <dcterms:created xsi:type="dcterms:W3CDTF">2024-01-09T13:58:08Z</dcterms:created>
  <dcterms:modified xsi:type="dcterms:W3CDTF">2024-01-27T21:48:21Z</dcterms:modified>
</cp:coreProperties>
</file>