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Lst>
  <p:sldSz cy="34020125" cx="1908015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431012" y="5567648"/>
            <a:ext cx="16218139" cy="11844044"/>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12520"/>
              <a:buFont typeface="Calibri"/>
              <a:buNone/>
              <a:defRPr sz="125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2385021" y="17868443"/>
            <a:ext cx="14310122" cy="8213653"/>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2087"/>
              </a:spcBef>
              <a:spcAft>
                <a:spcPts val="0"/>
              </a:spcAft>
              <a:buClr>
                <a:schemeClr val="dk1"/>
              </a:buClr>
              <a:buSzPts val="5008"/>
              <a:buNone/>
              <a:defRPr sz="5008"/>
            </a:lvl1pPr>
            <a:lvl2pPr lvl="1" algn="ctr">
              <a:lnSpc>
                <a:spcPct val="90000"/>
              </a:lnSpc>
              <a:spcBef>
                <a:spcPts val="1043"/>
              </a:spcBef>
              <a:spcAft>
                <a:spcPts val="0"/>
              </a:spcAft>
              <a:buClr>
                <a:schemeClr val="dk1"/>
              </a:buClr>
              <a:buSzPts val="4173"/>
              <a:buNone/>
              <a:defRPr sz="4173"/>
            </a:lvl2pPr>
            <a:lvl3pPr lvl="2" algn="ctr">
              <a:lnSpc>
                <a:spcPct val="90000"/>
              </a:lnSpc>
              <a:spcBef>
                <a:spcPts val="1043"/>
              </a:spcBef>
              <a:spcAft>
                <a:spcPts val="0"/>
              </a:spcAft>
              <a:buClr>
                <a:schemeClr val="dk1"/>
              </a:buClr>
              <a:buSzPts val="3756"/>
              <a:buNone/>
              <a:defRPr sz="3756"/>
            </a:lvl3pPr>
            <a:lvl4pPr lvl="3" algn="ctr">
              <a:lnSpc>
                <a:spcPct val="90000"/>
              </a:lnSpc>
              <a:spcBef>
                <a:spcPts val="1043"/>
              </a:spcBef>
              <a:spcAft>
                <a:spcPts val="0"/>
              </a:spcAft>
              <a:buClr>
                <a:schemeClr val="dk1"/>
              </a:buClr>
              <a:buSzPts val="3339"/>
              <a:buNone/>
              <a:defRPr sz="3339"/>
            </a:lvl4pPr>
            <a:lvl5pPr lvl="4" algn="ctr">
              <a:lnSpc>
                <a:spcPct val="90000"/>
              </a:lnSpc>
              <a:spcBef>
                <a:spcPts val="1043"/>
              </a:spcBef>
              <a:spcAft>
                <a:spcPts val="0"/>
              </a:spcAft>
              <a:buClr>
                <a:schemeClr val="dk1"/>
              </a:buClr>
              <a:buSzPts val="3339"/>
              <a:buNone/>
              <a:defRPr sz="3339"/>
            </a:lvl5pPr>
            <a:lvl6pPr lvl="5" algn="ctr">
              <a:lnSpc>
                <a:spcPct val="90000"/>
              </a:lnSpc>
              <a:spcBef>
                <a:spcPts val="1043"/>
              </a:spcBef>
              <a:spcAft>
                <a:spcPts val="0"/>
              </a:spcAft>
              <a:buClr>
                <a:schemeClr val="dk1"/>
              </a:buClr>
              <a:buSzPts val="3339"/>
              <a:buNone/>
              <a:defRPr sz="3339"/>
            </a:lvl6pPr>
            <a:lvl7pPr lvl="6" algn="ctr">
              <a:lnSpc>
                <a:spcPct val="90000"/>
              </a:lnSpc>
              <a:spcBef>
                <a:spcPts val="1043"/>
              </a:spcBef>
              <a:spcAft>
                <a:spcPts val="0"/>
              </a:spcAft>
              <a:buClr>
                <a:schemeClr val="dk1"/>
              </a:buClr>
              <a:buSzPts val="3339"/>
              <a:buNone/>
              <a:defRPr sz="3339"/>
            </a:lvl7pPr>
            <a:lvl8pPr lvl="7" algn="ctr">
              <a:lnSpc>
                <a:spcPct val="90000"/>
              </a:lnSpc>
              <a:spcBef>
                <a:spcPts val="1043"/>
              </a:spcBef>
              <a:spcAft>
                <a:spcPts val="0"/>
              </a:spcAft>
              <a:buClr>
                <a:schemeClr val="dk1"/>
              </a:buClr>
              <a:buSzPts val="3339"/>
              <a:buNone/>
              <a:defRPr sz="3339"/>
            </a:lvl8pPr>
            <a:lvl9pPr lvl="8" algn="ctr">
              <a:lnSpc>
                <a:spcPct val="90000"/>
              </a:lnSpc>
              <a:spcBef>
                <a:spcPts val="1043"/>
              </a:spcBef>
              <a:spcAft>
                <a:spcPts val="0"/>
              </a:spcAft>
              <a:buClr>
                <a:schemeClr val="dk1"/>
              </a:buClr>
              <a:buSzPts val="3339"/>
              <a:buNone/>
              <a:defRPr sz="3339"/>
            </a:lvl9pPr>
          </a:lstStyle>
          <a:p/>
        </p:txBody>
      </p:sp>
      <p:sp>
        <p:nvSpPr>
          <p:cNvPr id="14" name="Google Shape;14;p2"/>
          <p:cNvSpPr txBox="1"/>
          <p:nvPr>
            <p:ph idx="10" type="dt"/>
          </p:nvPr>
        </p:nvSpPr>
        <p:spPr>
          <a:xfrm>
            <a:off x="1311761" y="31531623"/>
            <a:ext cx="4293037" cy="181125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6320304" y="31531623"/>
            <a:ext cx="6439555" cy="181125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13475365" y="31531623"/>
            <a:ext cx="4293037" cy="181125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1311761" y="1811264"/>
            <a:ext cx="16456641" cy="657565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1252647" y="11620691"/>
            <a:ext cx="21585457" cy="164566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2087"/>
              </a:spcBef>
              <a:spcAft>
                <a:spcPts val="0"/>
              </a:spcAft>
              <a:buClr>
                <a:schemeClr val="dk1"/>
              </a:buClr>
              <a:buSzPts val="1800"/>
              <a:buChar char="•"/>
              <a:defRPr/>
            </a:lvl1pPr>
            <a:lvl2pPr indent="-342900" lvl="1" marL="914400" algn="l">
              <a:lnSpc>
                <a:spcPct val="90000"/>
              </a:lnSpc>
              <a:spcBef>
                <a:spcPts val="1043"/>
              </a:spcBef>
              <a:spcAft>
                <a:spcPts val="0"/>
              </a:spcAft>
              <a:buClr>
                <a:schemeClr val="dk1"/>
              </a:buClr>
              <a:buSzPts val="1800"/>
              <a:buChar char="•"/>
              <a:defRPr/>
            </a:lvl2pPr>
            <a:lvl3pPr indent="-342900" lvl="2" marL="1371600" algn="l">
              <a:lnSpc>
                <a:spcPct val="90000"/>
              </a:lnSpc>
              <a:spcBef>
                <a:spcPts val="1043"/>
              </a:spcBef>
              <a:spcAft>
                <a:spcPts val="0"/>
              </a:spcAft>
              <a:buClr>
                <a:schemeClr val="dk1"/>
              </a:buClr>
              <a:buSzPts val="1800"/>
              <a:buChar char="•"/>
              <a:defRPr/>
            </a:lvl3pPr>
            <a:lvl4pPr indent="-342900" lvl="3" marL="1828800" algn="l">
              <a:lnSpc>
                <a:spcPct val="90000"/>
              </a:lnSpc>
              <a:spcBef>
                <a:spcPts val="1043"/>
              </a:spcBef>
              <a:spcAft>
                <a:spcPts val="0"/>
              </a:spcAft>
              <a:buClr>
                <a:schemeClr val="dk1"/>
              </a:buClr>
              <a:buSzPts val="1800"/>
              <a:buChar char="•"/>
              <a:defRPr/>
            </a:lvl4pPr>
            <a:lvl5pPr indent="-342900" lvl="4" marL="2286000" algn="l">
              <a:lnSpc>
                <a:spcPct val="90000"/>
              </a:lnSpc>
              <a:spcBef>
                <a:spcPts val="1043"/>
              </a:spcBef>
              <a:spcAft>
                <a:spcPts val="0"/>
              </a:spcAft>
              <a:buClr>
                <a:schemeClr val="dk1"/>
              </a:buClr>
              <a:buSzPts val="1800"/>
              <a:buChar char="•"/>
              <a:defRPr/>
            </a:lvl5pPr>
            <a:lvl6pPr indent="-342900" lvl="5" marL="2743200" algn="l">
              <a:lnSpc>
                <a:spcPct val="90000"/>
              </a:lnSpc>
              <a:spcBef>
                <a:spcPts val="1043"/>
              </a:spcBef>
              <a:spcAft>
                <a:spcPts val="0"/>
              </a:spcAft>
              <a:buClr>
                <a:schemeClr val="dk1"/>
              </a:buClr>
              <a:buSzPts val="1800"/>
              <a:buChar char="•"/>
              <a:defRPr/>
            </a:lvl6pPr>
            <a:lvl7pPr indent="-342900" lvl="6" marL="3200400" algn="l">
              <a:lnSpc>
                <a:spcPct val="90000"/>
              </a:lnSpc>
              <a:spcBef>
                <a:spcPts val="1043"/>
              </a:spcBef>
              <a:spcAft>
                <a:spcPts val="0"/>
              </a:spcAft>
              <a:buClr>
                <a:schemeClr val="dk1"/>
              </a:buClr>
              <a:buSzPts val="1800"/>
              <a:buChar char="•"/>
              <a:defRPr/>
            </a:lvl7pPr>
            <a:lvl8pPr indent="-342900" lvl="7" marL="3657600" algn="l">
              <a:lnSpc>
                <a:spcPct val="90000"/>
              </a:lnSpc>
              <a:spcBef>
                <a:spcPts val="1043"/>
              </a:spcBef>
              <a:spcAft>
                <a:spcPts val="0"/>
              </a:spcAft>
              <a:buClr>
                <a:schemeClr val="dk1"/>
              </a:buClr>
              <a:buSzPts val="1800"/>
              <a:buChar char="•"/>
              <a:defRPr/>
            </a:lvl8pPr>
            <a:lvl9pPr indent="-342900" lvl="8" marL="4114800" algn="l">
              <a:lnSpc>
                <a:spcPct val="90000"/>
              </a:lnSpc>
              <a:spcBef>
                <a:spcPts val="1043"/>
              </a:spcBef>
              <a:spcAft>
                <a:spcPts val="0"/>
              </a:spcAft>
              <a:buClr>
                <a:schemeClr val="dk1"/>
              </a:buClr>
              <a:buSzPts val="1800"/>
              <a:buChar char="•"/>
              <a:defRPr/>
            </a:lvl9pPr>
          </a:lstStyle>
          <a:p/>
        </p:txBody>
      </p:sp>
      <p:sp>
        <p:nvSpPr>
          <p:cNvPr id="71" name="Google Shape;71;p11"/>
          <p:cNvSpPr txBox="1"/>
          <p:nvPr>
            <p:ph idx="10" type="dt"/>
          </p:nvPr>
        </p:nvSpPr>
        <p:spPr>
          <a:xfrm>
            <a:off x="1311761" y="31531623"/>
            <a:ext cx="4293037" cy="181125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6320304" y="31531623"/>
            <a:ext cx="6439555" cy="181125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13475365" y="31531623"/>
            <a:ext cx="4293037" cy="181125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o e Título Vertical"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1296082" y="14169419"/>
            <a:ext cx="28830483" cy="411416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7051490" y="10174510"/>
            <a:ext cx="28830483" cy="1210397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2087"/>
              </a:spcBef>
              <a:spcAft>
                <a:spcPts val="0"/>
              </a:spcAft>
              <a:buClr>
                <a:schemeClr val="dk1"/>
              </a:buClr>
              <a:buSzPts val="1800"/>
              <a:buChar char="•"/>
              <a:defRPr/>
            </a:lvl1pPr>
            <a:lvl2pPr indent="-342900" lvl="1" marL="914400" algn="l">
              <a:lnSpc>
                <a:spcPct val="90000"/>
              </a:lnSpc>
              <a:spcBef>
                <a:spcPts val="1043"/>
              </a:spcBef>
              <a:spcAft>
                <a:spcPts val="0"/>
              </a:spcAft>
              <a:buClr>
                <a:schemeClr val="dk1"/>
              </a:buClr>
              <a:buSzPts val="1800"/>
              <a:buChar char="•"/>
              <a:defRPr/>
            </a:lvl2pPr>
            <a:lvl3pPr indent="-342900" lvl="2" marL="1371600" algn="l">
              <a:lnSpc>
                <a:spcPct val="90000"/>
              </a:lnSpc>
              <a:spcBef>
                <a:spcPts val="1043"/>
              </a:spcBef>
              <a:spcAft>
                <a:spcPts val="0"/>
              </a:spcAft>
              <a:buClr>
                <a:schemeClr val="dk1"/>
              </a:buClr>
              <a:buSzPts val="1800"/>
              <a:buChar char="•"/>
              <a:defRPr/>
            </a:lvl3pPr>
            <a:lvl4pPr indent="-342900" lvl="3" marL="1828800" algn="l">
              <a:lnSpc>
                <a:spcPct val="90000"/>
              </a:lnSpc>
              <a:spcBef>
                <a:spcPts val="1043"/>
              </a:spcBef>
              <a:spcAft>
                <a:spcPts val="0"/>
              </a:spcAft>
              <a:buClr>
                <a:schemeClr val="dk1"/>
              </a:buClr>
              <a:buSzPts val="1800"/>
              <a:buChar char="•"/>
              <a:defRPr/>
            </a:lvl4pPr>
            <a:lvl5pPr indent="-342900" lvl="4" marL="2286000" algn="l">
              <a:lnSpc>
                <a:spcPct val="90000"/>
              </a:lnSpc>
              <a:spcBef>
                <a:spcPts val="1043"/>
              </a:spcBef>
              <a:spcAft>
                <a:spcPts val="0"/>
              </a:spcAft>
              <a:buClr>
                <a:schemeClr val="dk1"/>
              </a:buClr>
              <a:buSzPts val="1800"/>
              <a:buChar char="•"/>
              <a:defRPr/>
            </a:lvl5pPr>
            <a:lvl6pPr indent="-342900" lvl="5" marL="2743200" algn="l">
              <a:lnSpc>
                <a:spcPct val="90000"/>
              </a:lnSpc>
              <a:spcBef>
                <a:spcPts val="1043"/>
              </a:spcBef>
              <a:spcAft>
                <a:spcPts val="0"/>
              </a:spcAft>
              <a:buClr>
                <a:schemeClr val="dk1"/>
              </a:buClr>
              <a:buSzPts val="1800"/>
              <a:buChar char="•"/>
              <a:defRPr/>
            </a:lvl6pPr>
            <a:lvl7pPr indent="-342900" lvl="6" marL="3200400" algn="l">
              <a:lnSpc>
                <a:spcPct val="90000"/>
              </a:lnSpc>
              <a:spcBef>
                <a:spcPts val="1043"/>
              </a:spcBef>
              <a:spcAft>
                <a:spcPts val="0"/>
              </a:spcAft>
              <a:buClr>
                <a:schemeClr val="dk1"/>
              </a:buClr>
              <a:buSzPts val="1800"/>
              <a:buChar char="•"/>
              <a:defRPr/>
            </a:lvl7pPr>
            <a:lvl8pPr indent="-342900" lvl="7" marL="3657600" algn="l">
              <a:lnSpc>
                <a:spcPct val="90000"/>
              </a:lnSpc>
              <a:spcBef>
                <a:spcPts val="1043"/>
              </a:spcBef>
              <a:spcAft>
                <a:spcPts val="0"/>
              </a:spcAft>
              <a:buClr>
                <a:schemeClr val="dk1"/>
              </a:buClr>
              <a:buSzPts val="1800"/>
              <a:buChar char="•"/>
              <a:defRPr/>
            </a:lvl8pPr>
            <a:lvl9pPr indent="-342900" lvl="8" marL="4114800" algn="l">
              <a:lnSpc>
                <a:spcPct val="90000"/>
              </a:lnSpc>
              <a:spcBef>
                <a:spcPts val="1043"/>
              </a:spcBef>
              <a:spcAft>
                <a:spcPts val="0"/>
              </a:spcAft>
              <a:buClr>
                <a:schemeClr val="dk1"/>
              </a:buClr>
              <a:buSzPts val="1800"/>
              <a:buChar char="•"/>
              <a:defRPr/>
            </a:lvl9pPr>
          </a:lstStyle>
          <a:p/>
        </p:txBody>
      </p:sp>
      <p:sp>
        <p:nvSpPr>
          <p:cNvPr id="77" name="Google Shape;77;p12"/>
          <p:cNvSpPr txBox="1"/>
          <p:nvPr>
            <p:ph idx="10" type="dt"/>
          </p:nvPr>
        </p:nvSpPr>
        <p:spPr>
          <a:xfrm>
            <a:off x="1311761" y="31531623"/>
            <a:ext cx="4293037" cy="181125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6320304" y="31531623"/>
            <a:ext cx="6439555" cy="181125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13475365" y="31531623"/>
            <a:ext cx="4293037" cy="181125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1311761" y="1811264"/>
            <a:ext cx="16456641" cy="657565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1311761" y="9056283"/>
            <a:ext cx="16456641" cy="2158545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2087"/>
              </a:spcBef>
              <a:spcAft>
                <a:spcPts val="0"/>
              </a:spcAft>
              <a:buClr>
                <a:schemeClr val="dk1"/>
              </a:buClr>
              <a:buSzPts val="1800"/>
              <a:buChar char="•"/>
              <a:defRPr/>
            </a:lvl1pPr>
            <a:lvl2pPr indent="-342900" lvl="1" marL="914400" algn="l">
              <a:lnSpc>
                <a:spcPct val="90000"/>
              </a:lnSpc>
              <a:spcBef>
                <a:spcPts val="1043"/>
              </a:spcBef>
              <a:spcAft>
                <a:spcPts val="0"/>
              </a:spcAft>
              <a:buClr>
                <a:schemeClr val="dk1"/>
              </a:buClr>
              <a:buSzPts val="1800"/>
              <a:buChar char="•"/>
              <a:defRPr/>
            </a:lvl2pPr>
            <a:lvl3pPr indent="-342900" lvl="2" marL="1371600" algn="l">
              <a:lnSpc>
                <a:spcPct val="90000"/>
              </a:lnSpc>
              <a:spcBef>
                <a:spcPts val="1043"/>
              </a:spcBef>
              <a:spcAft>
                <a:spcPts val="0"/>
              </a:spcAft>
              <a:buClr>
                <a:schemeClr val="dk1"/>
              </a:buClr>
              <a:buSzPts val="1800"/>
              <a:buChar char="•"/>
              <a:defRPr/>
            </a:lvl3pPr>
            <a:lvl4pPr indent="-342900" lvl="3" marL="1828800" algn="l">
              <a:lnSpc>
                <a:spcPct val="90000"/>
              </a:lnSpc>
              <a:spcBef>
                <a:spcPts val="1043"/>
              </a:spcBef>
              <a:spcAft>
                <a:spcPts val="0"/>
              </a:spcAft>
              <a:buClr>
                <a:schemeClr val="dk1"/>
              </a:buClr>
              <a:buSzPts val="1800"/>
              <a:buChar char="•"/>
              <a:defRPr/>
            </a:lvl4pPr>
            <a:lvl5pPr indent="-342900" lvl="4" marL="2286000" algn="l">
              <a:lnSpc>
                <a:spcPct val="90000"/>
              </a:lnSpc>
              <a:spcBef>
                <a:spcPts val="1043"/>
              </a:spcBef>
              <a:spcAft>
                <a:spcPts val="0"/>
              </a:spcAft>
              <a:buClr>
                <a:schemeClr val="dk1"/>
              </a:buClr>
              <a:buSzPts val="1800"/>
              <a:buChar char="•"/>
              <a:defRPr/>
            </a:lvl5pPr>
            <a:lvl6pPr indent="-342900" lvl="5" marL="2743200" algn="l">
              <a:lnSpc>
                <a:spcPct val="90000"/>
              </a:lnSpc>
              <a:spcBef>
                <a:spcPts val="1043"/>
              </a:spcBef>
              <a:spcAft>
                <a:spcPts val="0"/>
              </a:spcAft>
              <a:buClr>
                <a:schemeClr val="dk1"/>
              </a:buClr>
              <a:buSzPts val="1800"/>
              <a:buChar char="•"/>
              <a:defRPr/>
            </a:lvl6pPr>
            <a:lvl7pPr indent="-342900" lvl="6" marL="3200400" algn="l">
              <a:lnSpc>
                <a:spcPct val="90000"/>
              </a:lnSpc>
              <a:spcBef>
                <a:spcPts val="1043"/>
              </a:spcBef>
              <a:spcAft>
                <a:spcPts val="0"/>
              </a:spcAft>
              <a:buClr>
                <a:schemeClr val="dk1"/>
              </a:buClr>
              <a:buSzPts val="1800"/>
              <a:buChar char="•"/>
              <a:defRPr/>
            </a:lvl7pPr>
            <a:lvl8pPr indent="-342900" lvl="7" marL="3657600" algn="l">
              <a:lnSpc>
                <a:spcPct val="90000"/>
              </a:lnSpc>
              <a:spcBef>
                <a:spcPts val="1043"/>
              </a:spcBef>
              <a:spcAft>
                <a:spcPts val="0"/>
              </a:spcAft>
              <a:buClr>
                <a:schemeClr val="dk1"/>
              </a:buClr>
              <a:buSzPts val="1800"/>
              <a:buChar char="•"/>
              <a:defRPr/>
            </a:lvl8pPr>
            <a:lvl9pPr indent="-342900" lvl="8" marL="4114800" algn="l">
              <a:lnSpc>
                <a:spcPct val="90000"/>
              </a:lnSpc>
              <a:spcBef>
                <a:spcPts val="1043"/>
              </a:spcBef>
              <a:spcAft>
                <a:spcPts val="0"/>
              </a:spcAft>
              <a:buClr>
                <a:schemeClr val="dk1"/>
              </a:buClr>
              <a:buSzPts val="1800"/>
              <a:buChar char="•"/>
              <a:defRPr/>
            </a:lvl9pPr>
          </a:lstStyle>
          <a:p/>
        </p:txBody>
      </p:sp>
      <p:sp>
        <p:nvSpPr>
          <p:cNvPr id="20" name="Google Shape;20;p3"/>
          <p:cNvSpPr txBox="1"/>
          <p:nvPr>
            <p:ph idx="10" type="dt"/>
          </p:nvPr>
        </p:nvSpPr>
        <p:spPr>
          <a:xfrm>
            <a:off x="1311761" y="31531623"/>
            <a:ext cx="4293037" cy="181125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6320304" y="31531623"/>
            <a:ext cx="6439555" cy="181125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13475365" y="31531623"/>
            <a:ext cx="4293037" cy="181125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1301824" y="8481416"/>
            <a:ext cx="16456641" cy="1415142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2520"/>
              <a:buFont typeface="Calibri"/>
              <a:buNone/>
              <a:defRPr sz="125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1301824" y="22766719"/>
            <a:ext cx="16456641" cy="74419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2087"/>
              </a:spcBef>
              <a:spcAft>
                <a:spcPts val="0"/>
              </a:spcAft>
              <a:buClr>
                <a:schemeClr val="dk1"/>
              </a:buClr>
              <a:buSzPts val="5008"/>
              <a:buNone/>
              <a:defRPr sz="5008">
                <a:solidFill>
                  <a:schemeClr val="dk1"/>
                </a:solidFill>
              </a:defRPr>
            </a:lvl1pPr>
            <a:lvl2pPr indent="-228600" lvl="1" marL="914400" algn="l">
              <a:lnSpc>
                <a:spcPct val="90000"/>
              </a:lnSpc>
              <a:spcBef>
                <a:spcPts val="1043"/>
              </a:spcBef>
              <a:spcAft>
                <a:spcPts val="0"/>
              </a:spcAft>
              <a:buClr>
                <a:srgbClr val="888888"/>
              </a:buClr>
              <a:buSzPts val="4173"/>
              <a:buNone/>
              <a:defRPr sz="4173">
                <a:solidFill>
                  <a:srgbClr val="888888"/>
                </a:solidFill>
              </a:defRPr>
            </a:lvl2pPr>
            <a:lvl3pPr indent="-228600" lvl="2" marL="1371600" algn="l">
              <a:lnSpc>
                <a:spcPct val="90000"/>
              </a:lnSpc>
              <a:spcBef>
                <a:spcPts val="1043"/>
              </a:spcBef>
              <a:spcAft>
                <a:spcPts val="0"/>
              </a:spcAft>
              <a:buClr>
                <a:srgbClr val="888888"/>
              </a:buClr>
              <a:buSzPts val="3756"/>
              <a:buNone/>
              <a:defRPr sz="3756">
                <a:solidFill>
                  <a:srgbClr val="888888"/>
                </a:solidFill>
              </a:defRPr>
            </a:lvl3pPr>
            <a:lvl4pPr indent="-228600" lvl="3" marL="1828800" algn="l">
              <a:lnSpc>
                <a:spcPct val="90000"/>
              </a:lnSpc>
              <a:spcBef>
                <a:spcPts val="1043"/>
              </a:spcBef>
              <a:spcAft>
                <a:spcPts val="0"/>
              </a:spcAft>
              <a:buClr>
                <a:srgbClr val="888888"/>
              </a:buClr>
              <a:buSzPts val="3339"/>
              <a:buNone/>
              <a:defRPr sz="3339">
                <a:solidFill>
                  <a:srgbClr val="888888"/>
                </a:solidFill>
              </a:defRPr>
            </a:lvl4pPr>
            <a:lvl5pPr indent="-228600" lvl="4" marL="2286000" algn="l">
              <a:lnSpc>
                <a:spcPct val="90000"/>
              </a:lnSpc>
              <a:spcBef>
                <a:spcPts val="1043"/>
              </a:spcBef>
              <a:spcAft>
                <a:spcPts val="0"/>
              </a:spcAft>
              <a:buClr>
                <a:srgbClr val="888888"/>
              </a:buClr>
              <a:buSzPts val="3339"/>
              <a:buNone/>
              <a:defRPr sz="3339">
                <a:solidFill>
                  <a:srgbClr val="888888"/>
                </a:solidFill>
              </a:defRPr>
            </a:lvl5pPr>
            <a:lvl6pPr indent="-228600" lvl="5" marL="2743200" algn="l">
              <a:lnSpc>
                <a:spcPct val="90000"/>
              </a:lnSpc>
              <a:spcBef>
                <a:spcPts val="1043"/>
              </a:spcBef>
              <a:spcAft>
                <a:spcPts val="0"/>
              </a:spcAft>
              <a:buClr>
                <a:srgbClr val="888888"/>
              </a:buClr>
              <a:buSzPts val="3339"/>
              <a:buNone/>
              <a:defRPr sz="3339">
                <a:solidFill>
                  <a:srgbClr val="888888"/>
                </a:solidFill>
              </a:defRPr>
            </a:lvl6pPr>
            <a:lvl7pPr indent="-228600" lvl="6" marL="3200400" algn="l">
              <a:lnSpc>
                <a:spcPct val="90000"/>
              </a:lnSpc>
              <a:spcBef>
                <a:spcPts val="1043"/>
              </a:spcBef>
              <a:spcAft>
                <a:spcPts val="0"/>
              </a:spcAft>
              <a:buClr>
                <a:srgbClr val="888888"/>
              </a:buClr>
              <a:buSzPts val="3339"/>
              <a:buNone/>
              <a:defRPr sz="3339">
                <a:solidFill>
                  <a:srgbClr val="888888"/>
                </a:solidFill>
              </a:defRPr>
            </a:lvl7pPr>
            <a:lvl8pPr indent="-228600" lvl="7" marL="3657600" algn="l">
              <a:lnSpc>
                <a:spcPct val="90000"/>
              </a:lnSpc>
              <a:spcBef>
                <a:spcPts val="1043"/>
              </a:spcBef>
              <a:spcAft>
                <a:spcPts val="0"/>
              </a:spcAft>
              <a:buClr>
                <a:srgbClr val="888888"/>
              </a:buClr>
              <a:buSzPts val="3339"/>
              <a:buNone/>
              <a:defRPr sz="3339">
                <a:solidFill>
                  <a:srgbClr val="888888"/>
                </a:solidFill>
              </a:defRPr>
            </a:lvl8pPr>
            <a:lvl9pPr indent="-228600" lvl="8" marL="4114800" algn="l">
              <a:lnSpc>
                <a:spcPct val="90000"/>
              </a:lnSpc>
              <a:spcBef>
                <a:spcPts val="1043"/>
              </a:spcBef>
              <a:spcAft>
                <a:spcPts val="0"/>
              </a:spcAft>
              <a:buClr>
                <a:srgbClr val="888888"/>
              </a:buClr>
              <a:buSzPts val="3339"/>
              <a:buNone/>
              <a:defRPr sz="3339">
                <a:solidFill>
                  <a:srgbClr val="888888"/>
                </a:solidFill>
              </a:defRPr>
            </a:lvl9pPr>
          </a:lstStyle>
          <a:p/>
        </p:txBody>
      </p:sp>
      <p:sp>
        <p:nvSpPr>
          <p:cNvPr id="26" name="Google Shape;26;p4"/>
          <p:cNvSpPr txBox="1"/>
          <p:nvPr>
            <p:ph idx="10" type="dt"/>
          </p:nvPr>
        </p:nvSpPr>
        <p:spPr>
          <a:xfrm>
            <a:off x="1311761" y="31531623"/>
            <a:ext cx="4293037" cy="181125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6320304" y="31531623"/>
            <a:ext cx="6439555" cy="181125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13475365" y="31531623"/>
            <a:ext cx="4293037" cy="181125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1311761" y="1811264"/>
            <a:ext cx="16456641" cy="657565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1311761" y="9056283"/>
            <a:ext cx="8109069" cy="2158545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2087"/>
              </a:spcBef>
              <a:spcAft>
                <a:spcPts val="0"/>
              </a:spcAft>
              <a:buClr>
                <a:schemeClr val="dk1"/>
              </a:buClr>
              <a:buSzPts val="1800"/>
              <a:buChar char="•"/>
              <a:defRPr/>
            </a:lvl1pPr>
            <a:lvl2pPr indent="-342900" lvl="1" marL="914400" algn="l">
              <a:lnSpc>
                <a:spcPct val="90000"/>
              </a:lnSpc>
              <a:spcBef>
                <a:spcPts val="1043"/>
              </a:spcBef>
              <a:spcAft>
                <a:spcPts val="0"/>
              </a:spcAft>
              <a:buClr>
                <a:schemeClr val="dk1"/>
              </a:buClr>
              <a:buSzPts val="1800"/>
              <a:buChar char="•"/>
              <a:defRPr/>
            </a:lvl2pPr>
            <a:lvl3pPr indent="-342900" lvl="2" marL="1371600" algn="l">
              <a:lnSpc>
                <a:spcPct val="90000"/>
              </a:lnSpc>
              <a:spcBef>
                <a:spcPts val="1043"/>
              </a:spcBef>
              <a:spcAft>
                <a:spcPts val="0"/>
              </a:spcAft>
              <a:buClr>
                <a:schemeClr val="dk1"/>
              </a:buClr>
              <a:buSzPts val="1800"/>
              <a:buChar char="•"/>
              <a:defRPr/>
            </a:lvl3pPr>
            <a:lvl4pPr indent="-342900" lvl="3" marL="1828800" algn="l">
              <a:lnSpc>
                <a:spcPct val="90000"/>
              </a:lnSpc>
              <a:spcBef>
                <a:spcPts val="1043"/>
              </a:spcBef>
              <a:spcAft>
                <a:spcPts val="0"/>
              </a:spcAft>
              <a:buClr>
                <a:schemeClr val="dk1"/>
              </a:buClr>
              <a:buSzPts val="1800"/>
              <a:buChar char="•"/>
              <a:defRPr/>
            </a:lvl4pPr>
            <a:lvl5pPr indent="-342900" lvl="4" marL="2286000" algn="l">
              <a:lnSpc>
                <a:spcPct val="90000"/>
              </a:lnSpc>
              <a:spcBef>
                <a:spcPts val="1043"/>
              </a:spcBef>
              <a:spcAft>
                <a:spcPts val="0"/>
              </a:spcAft>
              <a:buClr>
                <a:schemeClr val="dk1"/>
              </a:buClr>
              <a:buSzPts val="1800"/>
              <a:buChar char="•"/>
              <a:defRPr/>
            </a:lvl5pPr>
            <a:lvl6pPr indent="-342900" lvl="5" marL="2743200" algn="l">
              <a:lnSpc>
                <a:spcPct val="90000"/>
              </a:lnSpc>
              <a:spcBef>
                <a:spcPts val="1043"/>
              </a:spcBef>
              <a:spcAft>
                <a:spcPts val="0"/>
              </a:spcAft>
              <a:buClr>
                <a:schemeClr val="dk1"/>
              </a:buClr>
              <a:buSzPts val="1800"/>
              <a:buChar char="•"/>
              <a:defRPr/>
            </a:lvl6pPr>
            <a:lvl7pPr indent="-342900" lvl="6" marL="3200400" algn="l">
              <a:lnSpc>
                <a:spcPct val="90000"/>
              </a:lnSpc>
              <a:spcBef>
                <a:spcPts val="1043"/>
              </a:spcBef>
              <a:spcAft>
                <a:spcPts val="0"/>
              </a:spcAft>
              <a:buClr>
                <a:schemeClr val="dk1"/>
              </a:buClr>
              <a:buSzPts val="1800"/>
              <a:buChar char="•"/>
              <a:defRPr/>
            </a:lvl7pPr>
            <a:lvl8pPr indent="-342900" lvl="7" marL="3657600" algn="l">
              <a:lnSpc>
                <a:spcPct val="90000"/>
              </a:lnSpc>
              <a:spcBef>
                <a:spcPts val="1043"/>
              </a:spcBef>
              <a:spcAft>
                <a:spcPts val="0"/>
              </a:spcAft>
              <a:buClr>
                <a:schemeClr val="dk1"/>
              </a:buClr>
              <a:buSzPts val="1800"/>
              <a:buChar char="•"/>
              <a:defRPr/>
            </a:lvl8pPr>
            <a:lvl9pPr indent="-342900" lvl="8" marL="4114800" algn="l">
              <a:lnSpc>
                <a:spcPct val="90000"/>
              </a:lnSpc>
              <a:spcBef>
                <a:spcPts val="1043"/>
              </a:spcBef>
              <a:spcAft>
                <a:spcPts val="0"/>
              </a:spcAft>
              <a:buClr>
                <a:schemeClr val="dk1"/>
              </a:buClr>
              <a:buSzPts val="1800"/>
              <a:buChar char="•"/>
              <a:defRPr/>
            </a:lvl9pPr>
          </a:lstStyle>
          <a:p/>
        </p:txBody>
      </p:sp>
      <p:sp>
        <p:nvSpPr>
          <p:cNvPr id="32" name="Google Shape;32;p5"/>
          <p:cNvSpPr txBox="1"/>
          <p:nvPr>
            <p:ph idx="2" type="body"/>
          </p:nvPr>
        </p:nvSpPr>
        <p:spPr>
          <a:xfrm>
            <a:off x="9659333" y="9056283"/>
            <a:ext cx="8109069" cy="2158545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2087"/>
              </a:spcBef>
              <a:spcAft>
                <a:spcPts val="0"/>
              </a:spcAft>
              <a:buClr>
                <a:schemeClr val="dk1"/>
              </a:buClr>
              <a:buSzPts val="1800"/>
              <a:buChar char="•"/>
              <a:defRPr/>
            </a:lvl1pPr>
            <a:lvl2pPr indent="-342900" lvl="1" marL="914400" algn="l">
              <a:lnSpc>
                <a:spcPct val="90000"/>
              </a:lnSpc>
              <a:spcBef>
                <a:spcPts val="1043"/>
              </a:spcBef>
              <a:spcAft>
                <a:spcPts val="0"/>
              </a:spcAft>
              <a:buClr>
                <a:schemeClr val="dk1"/>
              </a:buClr>
              <a:buSzPts val="1800"/>
              <a:buChar char="•"/>
              <a:defRPr/>
            </a:lvl2pPr>
            <a:lvl3pPr indent="-342900" lvl="2" marL="1371600" algn="l">
              <a:lnSpc>
                <a:spcPct val="90000"/>
              </a:lnSpc>
              <a:spcBef>
                <a:spcPts val="1043"/>
              </a:spcBef>
              <a:spcAft>
                <a:spcPts val="0"/>
              </a:spcAft>
              <a:buClr>
                <a:schemeClr val="dk1"/>
              </a:buClr>
              <a:buSzPts val="1800"/>
              <a:buChar char="•"/>
              <a:defRPr/>
            </a:lvl3pPr>
            <a:lvl4pPr indent="-342900" lvl="3" marL="1828800" algn="l">
              <a:lnSpc>
                <a:spcPct val="90000"/>
              </a:lnSpc>
              <a:spcBef>
                <a:spcPts val="1043"/>
              </a:spcBef>
              <a:spcAft>
                <a:spcPts val="0"/>
              </a:spcAft>
              <a:buClr>
                <a:schemeClr val="dk1"/>
              </a:buClr>
              <a:buSzPts val="1800"/>
              <a:buChar char="•"/>
              <a:defRPr/>
            </a:lvl4pPr>
            <a:lvl5pPr indent="-342900" lvl="4" marL="2286000" algn="l">
              <a:lnSpc>
                <a:spcPct val="90000"/>
              </a:lnSpc>
              <a:spcBef>
                <a:spcPts val="1043"/>
              </a:spcBef>
              <a:spcAft>
                <a:spcPts val="0"/>
              </a:spcAft>
              <a:buClr>
                <a:schemeClr val="dk1"/>
              </a:buClr>
              <a:buSzPts val="1800"/>
              <a:buChar char="•"/>
              <a:defRPr/>
            </a:lvl5pPr>
            <a:lvl6pPr indent="-342900" lvl="5" marL="2743200" algn="l">
              <a:lnSpc>
                <a:spcPct val="90000"/>
              </a:lnSpc>
              <a:spcBef>
                <a:spcPts val="1043"/>
              </a:spcBef>
              <a:spcAft>
                <a:spcPts val="0"/>
              </a:spcAft>
              <a:buClr>
                <a:schemeClr val="dk1"/>
              </a:buClr>
              <a:buSzPts val="1800"/>
              <a:buChar char="•"/>
              <a:defRPr/>
            </a:lvl6pPr>
            <a:lvl7pPr indent="-342900" lvl="6" marL="3200400" algn="l">
              <a:lnSpc>
                <a:spcPct val="90000"/>
              </a:lnSpc>
              <a:spcBef>
                <a:spcPts val="1043"/>
              </a:spcBef>
              <a:spcAft>
                <a:spcPts val="0"/>
              </a:spcAft>
              <a:buClr>
                <a:schemeClr val="dk1"/>
              </a:buClr>
              <a:buSzPts val="1800"/>
              <a:buChar char="•"/>
              <a:defRPr/>
            </a:lvl7pPr>
            <a:lvl8pPr indent="-342900" lvl="7" marL="3657600" algn="l">
              <a:lnSpc>
                <a:spcPct val="90000"/>
              </a:lnSpc>
              <a:spcBef>
                <a:spcPts val="1043"/>
              </a:spcBef>
              <a:spcAft>
                <a:spcPts val="0"/>
              </a:spcAft>
              <a:buClr>
                <a:schemeClr val="dk1"/>
              </a:buClr>
              <a:buSzPts val="1800"/>
              <a:buChar char="•"/>
              <a:defRPr/>
            </a:lvl8pPr>
            <a:lvl9pPr indent="-342900" lvl="8" marL="4114800" algn="l">
              <a:lnSpc>
                <a:spcPct val="90000"/>
              </a:lnSpc>
              <a:spcBef>
                <a:spcPts val="1043"/>
              </a:spcBef>
              <a:spcAft>
                <a:spcPts val="0"/>
              </a:spcAft>
              <a:buClr>
                <a:schemeClr val="dk1"/>
              </a:buClr>
              <a:buSzPts val="1800"/>
              <a:buChar char="•"/>
              <a:defRPr/>
            </a:lvl9pPr>
          </a:lstStyle>
          <a:p/>
        </p:txBody>
      </p:sp>
      <p:sp>
        <p:nvSpPr>
          <p:cNvPr id="33" name="Google Shape;33;p5"/>
          <p:cNvSpPr txBox="1"/>
          <p:nvPr>
            <p:ph idx="10" type="dt"/>
          </p:nvPr>
        </p:nvSpPr>
        <p:spPr>
          <a:xfrm>
            <a:off x="1311761" y="31531623"/>
            <a:ext cx="4293037" cy="181125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6320304" y="31531623"/>
            <a:ext cx="6439555" cy="181125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13475365" y="31531623"/>
            <a:ext cx="4293037" cy="181125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1314246" y="1811264"/>
            <a:ext cx="16456641" cy="657565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1314248" y="8339658"/>
            <a:ext cx="8071802" cy="408713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2087"/>
              </a:spcBef>
              <a:spcAft>
                <a:spcPts val="0"/>
              </a:spcAft>
              <a:buClr>
                <a:schemeClr val="dk1"/>
              </a:buClr>
              <a:buSzPts val="5008"/>
              <a:buNone/>
              <a:defRPr b="1" sz="5008"/>
            </a:lvl1pPr>
            <a:lvl2pPr indent="-228600" lvl="1" marL="914400" algn="l">
              <a:lnSpc>
                <a:spcPct val="90000"/>
              </a:lnSpc>
              <a:spcBef>
                <a:spcPts val="1043"/>
              </a:spcBef>
              <a:spcAft>
                <a:spcPts val="0"/>
              </a:spcAft>
              <a:buClr>
                <a:schemeClr val="dk1"/>
              </a:buClr>
              <a:buSzPts val="4173"/>
              <a:buNone/>
              <a:defRPr b="1" sz="4173"/>
            </a:lvl2pPr>
            <a:lvl3pPr indent="-228600" lvl="2" marL="1371600" algn="l">
              <a:lnSpc>
                <a:spcPct val="90000"/>
              </a:lnSpc>
              <a:spcBef>
                <a:spcPts val="1043"/>
              </a:spcBef>
              <a:spcAft>
                <a:spcPts val="0"/>
              </a:spcAft>
              <a:buClr>
                <a:schemeClr val="dk1"/>
              </a:buClr>
              <a:buSzPts val="3756"/>
              <a:buNone/>
              <a:defRPr b="1" sz="3756"/>
            </a:lvl3pPr>
            <a:lvl4pPr indent="-228600" lvl="3" marL="1828800" algn="l">
              <a:lnSpc>
                <a:spcPct val="90000"/>
              </a:lnSpc>
              <a:spcBef>
                <a:spcPts val="1043"/>
              </a:spcBef>
              <a:spcAft>
                <a:spcPts val="0"/>
              </a:spcAft>
              <a:buClr>
                <a:schemeClr val="dk1"/>
              </a:buClr>
              <a:buSzPts val="3339"/>
              <a:buNone/>
              <a:defRPr b="1" sz="3339"/>
            </a:lvl4pPr>
            <a:lvl5pPr indent="-228600" lvl="4" marL="2286000" algn="l">
              <a:lnSpc>
                <a:spcPct val="90000"/>
              </a:lnSpc>
              <a:spcBef>
                <a:spcPts val="1043"/>
              </a:spcBef>
              <a:spcAft>
                <a:spcPts val="0"/>
              </a:spcAft>
              <a:buClr>
                <a:schemeClr val="dk1"/>
              </a:buClr>
              <a:buSzPts val="3339"/>
              <a:buNone/>
              <a:defRPr b="1" sz="3339"/>
            </a:lvl5pPr>
            <a:lvl6pPr indent="-228600" lvl="5" marL="2743200" algn="l">
              <a:lnSpc>
                <a:spcPct val="90000"/>
              </a:lnSpc>
              <a:spcBef>
                <a:spcPts val="1043"/>
              </a:spcBef>
              <a:spcAft>
                <a:spcPts val="0"/>
              </a:spcAft>
              <a:buClr>
                <a:schemeClr val="dk1"/>
              </a:buClr>
              <a:buSzPts val="3339"/>
              <a:buNone/>
              <a:defRPr b="1" sz="3339"/>
            </a:lvl6pPr>
            <a:lvl7pPr indent="-228600" lvl="6" marL="3200400" algn="l">
              <a:lnSpc>
                <a:spcPct val="90000"/>
              </a:lnSpc>
              <a:spcBef>
                <a:spcPts val="1043"/>
              </a:spcBef>
              <a:spcAft>
                <a:spcPts val="0"/>
              </a:spcAft>
              <a:buClr>
                <a:schemeClr val="dk1"/>
              </a:buClr>
              <a:buSzPts val="3339"/>
              <a:buNone/>
              <a:defRPr b="1" sz="3339"/>
            </a:lvl7pPr>
            <a:lvl8pPr indent="-228600" lvl="7" marL="3657600" algn="l">
              <a:lnSpc>
                <a:spcPct val="90000"/>
              </a:lnSpc>
              <a:spcBef>
                <a:spcPts val="1043"/>
              </a:spcBef>
              <a:spcAft>
                <a:spcPts val="0"/>
              </a:spcAft>
              <a:buClr>
                <a:schemeClr val="dk1"/>
              </a:buClr>
              <a:buSzPts val="3339"/>
              <a:buNone/>
              <a:defRPr b="1" sz="3339"/>
            </a:lvl8pPr>
            <a:lvl9pPr indent="-228600" lvl="8" marL="4114800" algn="l">
              <a:lnSpc>
                <a:spcPct val="90000"/>
              </a:lnSpc>
              <a:spcBef>
                <a:spcPts val="1043"/>
              </a:spcBef>
              <a:spcAft>
                <a:spcPts val="0"/>
              </a:spcAft>
              <a:buClr>
                <a:schemeClr val="dk1"/>
              </a:buClr>
              <a:buSzPts val="3339"/>
              <a:buNone/>
              <a:defRPr b="1" sz="3339"/>
            </a:lvl9pPr>
          </a:lstStyle>
          <a:p/>
        </p:txBody>
      </p:sp>
      <p:sp>
        <p:nvSpPr>
          <p:cNvPr id="39" name="Google Shape;39;p6"/>
          <p:cNvSpPr txBox="1"/>
          <p:nvPr>
            <p:ph idx="2" type="body"/>
          </p:nvPr>
        </p:nvSpPr>
        <p:spPr>
          <a:xfrm>
            <a:off x="1314248" y="12426795"/>
            <a:ext cx="8071802" cy="1827794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2087"/>
              </a:spcBef>
              <a:spcAft>
                <a:spcPts val="0"/>
              </a:spcAft>
              <a:buClr>
                <a:schemeClr val="dk1"/>
              </a:buClr>
              <a:buSzPts val="1800"/>
              <a:buChar char="•"/>
              <a:defRPr/>
            </a:lvl1pPr>
            <a:lvl2pPr indent="-342900" lvl="1" marL="914400" algn="l">
              <a:lnSpc>
                <a:spcPct val="90000"/>
              </a:lnSpc>
              <a:spcBef>
                <a:spcPts val="1043"/>
              </a:spcBef>
              <a:spcAft>
                <a:spcPts val="0"/>
              </a:spcAft>
              <a:buClr>
                <a:schemeClr val="dk1"/>
              </a:buClr>
              <a:buSzPts val="1800"/>
              <a:buChar char="•"/>
              <a:defRPr/>
            </a:lvl2pPr>
            <a:lvl3pPr indent="-342900" lvl="2" marL="1371600" algn="l">
              <a:lnSpc>
                <a:spcPct val="90000"/>
              </a:lnSpc>
              <a:spcBef>
                <a:spcPts val="1043"/>
              </a:spcBef>
              <a:spcAft>
                <a:spcPts val="0"/>
              </a:spcAft>
              <a:buClr>
                <a:schemeClr val="dk1"/>
              </a:buClr>
              <a:buSzPts val="1800"/>
              <a:buChar char="•"/>
              <a:defRPr/>
            </a:lvl3pPr>
            <a:lvl4pPr indent="-342900" lvl="3" marL="1828800" algn="l">
              <a:lnSpc>
                <a:spcPct val="90000"/>
              </a:lnSpc>
              <a:spcBef>
                <a:spcPts val="1043"/>
              </a:spcBef>
              <a:spcAft>
                <a:spcPts val="0"/>
              </a:spcAft>
              <a:buClr>
                <a:schemeClr val="dk1"/>
              </a:buClr>
              <a:buSzPts val="1800"/>
              <a:buChar char="•"/>
              <a:defRPr/>
            </a:lvl4pPr>
            <a:lvl5pPr indent="-342900" lvl="4" marL="2286000" algn="l">
              <a:lnSpc>
                <a:spcPct val="90000"/>
              </a:lnSpc>
              <a:spcBef>
                <a:spcPts val="1043"/>
              </a:spcBef>
              <a:spcAft>
                <a:spcPts val="0"/>
              </a:spcAft>
              <a:buClr>
                <a:schemeClr val="dk1"/>
              </a:buClr>
              <a:buSzPts val="1800"/>
              <a:buChar char="•"/>
              <a:defRPr/>
            </a:lvl5pPr>
            <a:lvl6pPr indent="-342900" lvl="5" marL="2743200" algn="l">
              <a:lnSpc>
                <a:spcPct val="90000"/>
              </a:lnSpc>
              <a:spcBef>
                <a:spcPts val="1043"/>
              </a:spcBef>
              <a:spcAft>
                <a:spcPts val="0"/>
              </a:spcAft>
              <a:buClr>
                <a:schemeClr val="dk1"/>
              </a:buClr>
              <a:buSzPts val="1800"/>
              <a:buChar char="•"/>
              <a:defRPr/>
            </a:lvl6pPr>
            <a:lvl7pPr indent="-342900" lvl="6" marL="3200400" algn="l">
              <a:lnSpc>
                <a:spcPct val="90000"/>
              </a:lnSpc>
              <a:spcBef>
                <a:spcPts val="1043"/>
              </a:spcBef>
              <a:spcAft>
                <a:spcPts val="0"/>
              </a:spcAft>
              <a:buClr>
                <a:schemeClr val="dk1"/>
              </a:buClr>
              <a:buSzPts val="1800"/>
              <a:buChar char="•"/>
              <a:defRPr/>
            </a:lvl7pPr>
            <a:lvl8pPr indent="-342900" lvl="7" marL="3657600" algn="l">
              <a:lnSpc>
                <a:spcPct val="90000"/>
              </a:lnSpc>
              <a:spcBef>
                <a:spcPts val="1043"/>
              </a:spcBef>
              <a:spcAft>
                <a:spcPts val="0"/>
              </a:spcAft>
              <a:buClr>
                <a:schemeClr val="dk1"/>
              </a:buClr>
              <a:buSzPts val="1800"/>
              <a:buChar char="•"/>
              <a:defRPr/>
            </a:lvl8pPr>
            <a:lvl9pPr indent="-342900" lvl="8" marL="4114800" algn="l">
              <a:lnSpc>
                <a:spcPct val="90000"/>
              </a:lnSpc>
              <a:spcBef>
                <a:spcPts val="1043"/>
              </a:spcBef>
              <a:spcAft>
                <a:spcPts val="0"/>
              </a:spcAft>
              <a:buClr>
                <a:schemeClr val="dk1"/>
              </a:buClr>
              <a:buSzPts val="1800"/>
              <a:buChar char="•"/>
              <a:defRPr/>
            </a:lvl9pPr>
          </a:lstStyle>
          <a:p/>
        </p:txBody>
      </p:sp>
      <p:sp>
        <p:nvSpPr>
          <p:cNvPr id="40" name="Google Shape;40;p6"/>
          <p:cNvSpPr txBox="1"/>
          <p:nvPr>
            <p:ph idx="3" type="body"/>
          </p:nvPr>
        </p:nvSpPr>
        <p:spPr>
          <a:xfrm>
            <a:off x="9659334" y="8339658"/>
            <a:ext cx="8111554" cy="408713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2087"/>
              </a:spcBef>
              <a:spcAft>
                <a:spcPts val="0"/>
              </a:spcAft>
              <a:buClr>
                <a:schemeClr val="dk1"/>
              </a:buClr>
              <a:buSzPts val="5008"/>
              <a:buNone/>
              <a:defRPr b="1" sz="5008"/>
            </a:lvl1pPr>
            <a:lvl2pPr indent="-228600" lvl="1" marL="914400" algn="l">
              <a:lnSpc>
                <a:spcPct val="90000"/>
              </a:lnSpc>
              <a:spcBef>
                <a:spcPts val="1043"/>
              </a:spcBef>
              <a:spcAft>
                <a:spcPts val="0"/>
              </a:spcAft>
              <a:buClr>
                <a:schemeClr val="dk1"/>
              </a:buClr>
              <a:buSzPts val="4173"/>
              <a:buNone/>
              <a:defRPr b="1" sz="4173"/>
            </a:lvl2pPr>
            <a:lvl3pPr indent="-228600" lvl="2" marL="1371600" algn="l">
              <a:lnSpc>
                <a:spcPct val="90000"/>
              </a:lnSpc>
              <a:spcBef>
                <a:spcPts val="1043"/>
              </a:spcBef>
              <a:spcAft>
                <a:spcPts val="0"/>
              </a:spcAft>
              <a:buClr>
                <a:schemeClr val="dk1"/>
              </a:buClr>
              <a:buSzPts val="3756"/>
              <a:buNone/>
              <a:defRPr b="1" sz="3756"/>
            </a:lvl3pPr>
            <a:lvl4pPr indent="-228600" lvl="3" marL="1828800" algn="l">
              <a:lnSpc>
                <a:spcPct val="90000"/>
              </a:lnSpc>
              <a:spcBef>
                <a:spcPts val="1043"/>
              </a:spcBef>
              <a:spcAft>
                <a:spcPts val="0"/>
              </a:spcAft>
              <a:buClr>
                <a:schemeClr val="dk1"/>
              </a:buClr>
              <a:buSzPts val="3339"/>
              <a:buNone/>
              <a:defRPr b="1" sz="3339"/>
            </a:lvl4pPr>
            <a:lvl5pPr indent="-228600" lvl="4" marL="2286000" algn="l">
              <a:lnSpc>
                <a:spcPct val="90000"/>
              </a:lnSpc>
              <a:spcBef>
                <a:spcPts val="1043"/>
              </a:spcBef>
              <a:spcAft>
                <a:spcPts val="0"/>
              </a:spcAft>
              <a:buClr>
                <a:schemeClr val="dk1"/>
              </a:buClr>
              <a:buSzPts val="3339"/>
              <a:buNone/>
              <a:defRPr b="1" sz="3339"/>
            </a:lvl5pPr>
            <a:lvl6pPr indent="-228600" lvl="5" marL="2743200" algn="l">
              <a:lnSpc>
                <a:spcPct val="90000"/>
              </a:lnSpc>
              <a:spcBef>
                <a:spcPts val="1043"/>
              </a:spcBef>
              <a:spcAft>
                <a:spcPts val="0"/>
              </a:spcAft>
              <a:buClr>
                <a:schemeClr val="dk1"/>
              </a:buClr>
              <a:buSzPts val="3339"/>
              <a:buNone/>
              <a:defRPr b="1" sz="3339"/>
            </a:lvl6pPr>
            <a:lvl7pPr indent="-228600" lvl="6" marL="3200400" algn="l">
              <a:lnSpc>
                <a:spcPct val="90000"/>
              </a:lnSpc>
              <a:spcBef>
                <a:spcPts val="1043"/>
              </a:spcBef>
              <a:spcAft>
                <a:spcPts val="0"/>
              </a:spcAft>
              <a:buClr>
                <a:schemeClr val="dk1"/>
              </a:buClr>
              <a:buSzPts val="3339"/>
              <a:buNone/>
              <a:defRPr b="1" sz="3339"/>
            </a:lvl7pPr>
            <a:lvl8pPr indent="-228600" lvl="7" marL="3657600" algn="l">
              <a:lnSpc>
                <a:spcPct val="90000"/>
              </a:lnSpc>
              <a:spcBef>
                <a:spcPts val="1043"/>
              </a:spcBef>
              <a:spcAft>
                <a:spcPts val="0"/>
              </a:spcAft>
              <a:buClr>
                <a:schemeClr val="dk1"/>
              </a:buClr>
              <a:buSzPts val="3339"/>
              <a:buNone/>
              <a:defRPr b="1" sz="3339"/>
            </a:lvl8pPr>
            <a:lvl9pPr indent="-228600" lvl="8" marL="4114800" algn="l">
              <a:lnSpc>
                <a:spcPct val="90000"/>
              </a:lnSpc>
              <a:spcBef>
                <a:spcPts val="1043"/>
              </a:spcBef>
              <a:spcAft>
                <a:spcPts val="0"/>
              </a:spcAft>
              <a:buClr>
                <a:schemeClr val="dk1"/>
              </a:buClr>
              <a:buSzPts val="3339"/>
              <a:buNone/>
              <a:defRPr b="1" sz="3339"/>
            </a:lvl9pPr>
          </a:lstStyle>
          <a:p/>
        </p:txBody>
      </p:sp>
      <p:sp>
        <p:nvSpPr>
          <p:cNvPr id="41" name="Google Shape;41;p6"/>
          <p:cNvSpPr txBox="1"/>
          <p:nvPr>
            <p:ph idx="4" type="body"/>
          </p:nvPr>
        </p:nvSpPr>
        <p:spPr>
          <a:xfrm>
            <a:off x="9659334" y="12426795"/>
            <a:ext cx="8111554" cy="1827794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2087"/>
              </a:spcBef>
              <a:spcAft>
                <a:spcPts val="0"/>
              </a:spcAft>
              <a:buClr>
                <a:schemeClr val="dk1"/>
              </a:buClr>
              <a:buSzPts val="1800"/>
              <a:buChar char="•"/>
              <a:defRPr/>
            </a:lvl1pPr>
            <a:lvl2pPr indent="-342900" lvl="1" marL="914400" algn="l">
              <a:lnSpc>
                <a:spcPct val="90000"/>
              </a:lnSpc>
              <a:spcBef>
                <a:spcPts val="1043"/>
              </a:spcBef>
              <a:spcAft>
                <a:spcPts val="0"/>
              </a:spcAft>
              <a:buClr>
                <a:schemeClr val="dk1"/>
              </a:buClr>
              <a:buSzPts val="1800"/>
              <a:buChar char="•"/>
              <a:defRPr/>
            </a:lvl2pPr>
            <a:lvl3pPr indent="-342900" lvl="2" marL="1371600" algn="l">
              <a:lnSpc>
                <a:spcPct val="90000"/>
              </a:lnSpc>
              <a:spcBef>
                <a:spcPts val="1043"/>
              </a:spcBef>
              <a:spcAft>
                <a:spcPts val="0"/>
              </a:spcAft>
              <a:buClr>
                <a:schemeClr val="dk1"/>
              </a:buClr>
              <a:buSzPts val="1800"/>
              <a:buChar char="•"/>
              <a:defRPr/>
            </a:lvl3pPr>
            <a:lvl4pPr indent="-342900" lvl="3" marL="1828800" algn="l">
              <a:lnSpc>
                <a:spcPct val="90000"/>
              </a:lnSpc>
              <a:spcBef>
                <a:spcPts val="1043"/>
              </a:spcBef>
              <a:spcAft>
                <a:spcPts val="0"/>
              </a:spcAft>
              <a:buClr>
                <a:schemeClr val="dk1"/>
              </a:buClr>
              <a:buSzPts val="1800"/>
              <a:buChar char="•"/>
              <a:defRPr/>
            </a:lvl4pPr>
            <a:lvl5pPr indent="-342900" lvl="4" marL="2286000" algn="l">
              <a:lnSpc>
                <a:spcPct val="90000"/>
              </a:lnSpc>
              <a:spcBef>
                <a:spcPts val="1043"/>
              </a:spcBef>
              <a:spcAft>
                <a:spcPts val="0"/>
              </a:spcAft>
              <a:buClr>
                <a:schemeClr val="dk1"/>
              </a:buClr>
              <a:buSzPts val="1800"/>
              <a:buChar char="•"/>
              <a:defRPr/>
            </a:lvl5pPr>
            <a:lvl6pPr indent="-342900" lvl="5" marL="2743200" algn="l">
              <a:lnSpc>
                <a:spcPct val="90000"/>
              </a:lnSpc>
              <a:spcBef>
                <a:spcPts val="1043"/>
              </a:spcBef>
              <a:spcAft>
                <a:spcPts val="0"/>
              </a:spcAft>
              <a:buClr>
                <a:schemeClr val="dk1"/>
              </a:buClr>
              <a:buSzPts val="1800"/>
              <a:buChar char="•"/>
              <a:defRPr/>
            </a:lvl6pPr>
            <a:lvl7pPr indent="-342900" lvl="6" marL="3200400" algn="l">
              <a:lnSpc>
                <a:spcPct val="90000"/>
              </a:lnSpc>
              <a:spcBef>
                <a:spcPts val="1043"/>
              </a:spcBef>
              <a:spcAft>
                <a:spcPts val="0"/>
              </a:spcAft>
              <a:buClr>
                <a:schemeClr val="dk1"/>
              </a:buClr>
              <a:buSzPts val="1800"/>
              <a:buChar char="•"/>
              <a:defRPr/>
            </a:lvl7pPr>
            <a:lvl8pPr indent="-342900" lvl="7" marL="3657600" algn="l">
              <a:lnSpc>
                <a:spcPct val="90000"/>
              </a:lnSpc>
              <a:spcBef>
                <a:spcPts val="1043"/>
              </a:spcBef>
              <a:spcAft>
                <a:spcPts val="0"/>
              </a:spcAft>
              <a:buClr>
                <a:schemeClr val="dk1"/>
              </a:buClr>
              <a:buSzPts val="1800"/>
              <a:buChar char="•"/>
              <a:defRPr/>
            </a:lvl8pPr>
            <a:lvl9pPr indent="-342900" lvl="8" marL="4114800" algn="l">
              <a:lnSpc>
                <a:spcPct val="90000"/>
              </a:lnSpc>
              <a:spcBef>
                <a:spcPts val="1043"/>
              </a:spcBef>
              <a:spcAft>
                <a:spcPts val="0"/>
              </a:spcAft>
              <a:buClr>
                <a:schemeClr val="dk1"/>
              </a:buClr>
              <a:buSzPts val="1800"/>
              <a:buChar char="•"/>
              <a:defRPr/>
            </a:lvl9pPr>
          </a:lstStyle>
          <a:p/>
        </p:txBody>
      </p:sp>
      <p:sp>
        <p:nvSpPr>
          <p:cNvPr id="42" name="Google Shape;42;p6"/>
          <p:cNvSpPr txBox="1"/>
          <p:nvPr>
            <p:ph idx="10" type="dt"/>
          </p:nvPr>
        </p:nvSpPr>
        <p:spPr>
          <a:xfrm>
            <a:off x="1311761" y="31531623"/>
            <a:ext cx="4293037" cy="181125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6320304" y="31531623"/>
            <a:ext cx="6439555" cy="181125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13475365" y="31531623"/>
            <a:ext cx="4293037" cy="181125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1311761" y="1811264"/>
            <a:ext cx="16456641" cy="657565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1311761" y="31531623"/>
            <a:ext cx="4293037" cy="181125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6320304" y="31531623"/>
            <a:ext cx="6439555" cy="181125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13475365" y="31531623"/>
            <a:ext cx="4293037" cy="181125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1311761" y="31531623"/>
            <a:ext cx="4293037" cy="181125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6320304" y="31531623"/>
            <a:ext cx="6439555" cy="181125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13475365" y="31531623"/>
            <a:ext cx="4293037" cy="181125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1314246" y="2268008"/>
            <a:ext cx="6153849" cy="7938029"/>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677"/>
              <a:buFont typeface="Calibri"/>
              <a:buNone/>
              <a:defRPr sz="667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8111554" y="4898275"/>
            <a:ext cx="9659333" cy="24176339"/>
          </a:xfrm>
          <a:prstGeom prst="rect">
            <a:avLst/>
          </a:prstGeom>
          <a:noFill/>
          <a:ln>
            <a:noFill/>
          </a:ln>
        </p:spPr>
        <p:txBody>
          <a:bodyPr anchorCtr="0" anchor="t" bIns="45700" lIns="91425" spcFirstLastPara="1" rIns="91425" wrap="square" tIns="45700">
            <a:normAutofit/>
          </a:bodyPr>
          <a:lstStyle>
            <a:lvl1pPr indent="-652589" lvl="0" marL="457200" algn="l">
              <a:lnSpc>
                <a:spcPct val="90000"/>
              </a:lnSpc>
              <a:spcBef>
                <a:spcPts val="2087"/>
              </a:spcBef>
              <a:spcAft>
                <a:spcPts val="0"/>
              </a:spcAft>
              <a:buClr>
                <a:schemeClr val="dk1"/>
              </a:buClr>
              <a:buSzPts val="6677"/>
              <a:buChar char="•"/>
              <a:defRPr sz="6676"/>
            </a:lvl1pPr>
            <a:lvl2pPr indent="-599567" lvl="1" marL="914400" algn="l">
              <a:lnSpc>
                <a:spcPct val="90000"/>
              </a:lnSpc>
              <a:spcBef>
                <a:spcPts val="1043"/>
              </a:spcBef>
              <a:spcAft>
                <a:spcPts val="0"/>
              </a:spcAft>
              <a:buClr>
                <a:schemeClr val="dk1"/>
              </a:buClr>
              <a:buSzPts val="5842"/>
              <a:buChar char="•"/>
              <a:defRPr sz="5842"/>
            </a:lvl2pPr>
            <a:lvl3pPr indent="-546608" lvl="2" marL="1371600" algn="l">
              <a:lnSpc>
                <a:spcPct val="90000"/>
              </a:lnSpc>
              <a:spcBef>
                <a:spcPts val="1043"/>
              </a:spcBef>
              <a:spcAft>
                <a:spcPts val="0"/>
              </a:spcAft>
              <a:buClr>
                <a:schemeClr val="dk1"/>
              </a:buClr>
              <a:buSzPts val="5008"/>
              <a:buChar char="•"/>
              <a:defRPr sz="5008"/>
            </a:lvl3pPr>
            <a:lvl4pPr indent="-493585" lvl="3" marL="1828800" algn="l">
              <a:lnSpc>
                <a:spcPct val="90000"/>
              </a:lnSpc>
              <a:spcBef>
                <a:spcPts val="1043"/>
              </a:spcBef>
              <a:spcAft>
                <a:spcPts val="0"/>
              </a:spcAft>
              <a:buClr>
                <a:schemeClr val="dk1"/>
              </a:buClr>
              <a:buSzPts val="4173"/>
              <a:buChar char="•"/>
              <a:defRPr sz="4173"/>
            </a:lvl4pPr>
            <a:lvl5pPr indent="-493585" lvl="4" marL="2286000" algn="l">
              <a:lnSpc>
                <a:spcPct val="90000"/>
              </a:lnSpc>
              <a:spcBef>
                <a:spcPts val="1043"/>
              </a:spcBef>
              <a:spcAft>
                <a:spcPts val="0"/>
              </a:spcAft>
              <a:buClr>
                <a:schemeClr val="dk1"/>
              </a:buClr>
              <a:buSzPts val="4173"/>
              <a:buChar char="•"/>
              <a:defRPr sz="4173"/>
            </a:lvl5pPr>
            <a:lvl6pPr indent="-493585" lvl="5" marL="2743200" algn="l">
              <a:lnSpc>
                <a:spcPct val="90000"/>
              </a:lnSpc>
              <a:spcBef>
                <a:spcPts val="1043"/>
              </a:spcBef>
              <a:spcAft>
                <a:spcPts val="0"/>
              </a:spcAft>
              <a:buClr>
                <a:schemeClr val="dk1"/>
              </a:buClr>
              <a:buSzPts val="4173"/>
              <a:buChar char="•"/>
              <a:defRPr sz="4173"/>
            </a:lvl6pPr>
            <a:lvl7pPr indent="-493585" lvl="6" marL="3200400" algn="l">
              <a:lnSpc>
                <a:spcPct val="90000"/>
              </a:lnSpc>
              <a:spcBef>
                <a:spcPts val="1043"/>
              </a:spcBef>
              <a:spcAft>
                <a:spcPts val="0"/>
              </a:spcAft>
              <a:buClr>
                <a:schemeClr val="dk1"/>
              </a:buClr>
              <a:buSzPts val="4173"/>
              <a:buChar char="•"/>
              <a:defRPr sz="4173"/>
            </a:lvl7pPr>
            <a:lvl8pPr indent="-493585" lvl="7" marL="3657600" algn="l">
              <a:lnSpc>
                <a:spcPct val="90000"/>
              </a:lnSpc>
              <a:spcBef>
                <a:spcPts val="1043"/>
              </a:spcBef>
              <a:spcAft>
                <a:spcPts val="0"/>
              </a:spcAft>
              <a:buClr>
                <a:schemeClr val="dk1"/>
              </a:buClr>
              <a:buSzPts val="4173"/>
              <a:buChar char="•"/>
              <a:defRPr sz="4173"/>
            </a:lvl8pPr>
            <a:lvl9pPr indent="-493585" lvl="8" marL="4114800" algn="l">
              <a:lnSpc>
                <a:spcPct val="90000"/>
              </a:lnSpc>
              <a:spcBef>
                <a:spcPts val="1043"/>
              </a:spcBef>
              <a:spcAft>
                <a:spcPts val="0"/>
              </a:spcAft>
              <a:buClr>
                <a:schemeClr val="dk1"/>
              </a:buClr>
              <a:buSzPts val="4173"/>
              <a:buChar char="•"/>
              <a:defRPr sz="4173"/>
            </a:lvl9pPr>
          </a:lstStyle>
          <a:p/>
        </p:txBody>
      </p:sp>
      <p:sp>
        <p:nvSpPr>
          <p:cNvPr id="57" name="Google Shape;57;p9"/>
          <p:cNvSpPr txBox="1"/>
          <p:nvPr>
            <p:ph idx="2" type="body"/>
          </p:nvPr>
        </p:nvSpPr>
        <p:spPr>
          <a:xfrm>
            <a:off x="1314246" y="10206037"/>
            <a:ext cx="6153849" cy="1890794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2087"/>
              </a:spcBef>
              <a:spcAft>
                <a:spcPts val="0"/>
              </a:spcAft>
              <a:buClr>
                <a:schemeClr val="dk1"/>
              </a:buClr>
              <a:buSzPts val="3339"/>
              <a:buNone/>
              <a:defRPr sz="3339"/>
            </a:lvl1pPr>
            <a:lvl2pPr indent="-228600" lvl="1" marL="914400" algn="l">
              <a:lnSpc>
                <a:spcPct val="90000"/>
              </a:lnSpc>
              <a:spcBef>
                <a:spcPts val="1043"/>
              </a:spcBef>
              <a:spcAft>
                <a:spcPts val="0"/>
              </a:spcAft>
              <a:buClr>
                <a:schemeClr val="dk1"/>
              </a:buClr>
              <a:buSzPts val="2921"/>
              <a:buNone/>
              <a:defRPr sz="2921"/>
            </a:lvl2pPr>
            <a:lvl3pPr indent="-228600" lvl="2" marL="1371600" algn="l">
              <a:lnSpc>
                <a:spcPct val="90000"/>
              </a:lnSpc>
              <a:spcBef>
                <a:spcPts val="1043"/>
              </a:spcBef>
              <a:spcAft>
                <a:spcPts val="0"/>
              </a:spcAft>
              <a:buClr>
                <a:schemeClr val="dk1"/>
              </a:buClr>
              <a:buSzPts val="2504"/>
              <a:buNone/>
              <a:defRPr sz="2504"/>
            </a:lvl3pPr>
            <a:lvl4pPr indent="-228600" lvl="3" marL="1828800" algn="l">
              <a:lnSpc>
                <a:spcPct val="90000"/>
              </a:lnSpc>
              <a:spcBef>
                <a:spcPts val="1043"/>
              </a:spcBef>
              <a:spcAft>
                <a:spcPts val="0"/>
              </a:spcAft>
              <a:buClr>
                <a:schemeClr val="dk1"/>
              </a:buClr>
              <a:buSzPts val="2087"/>
              <a:buNone/>
              <a:defRPr sz="2087"/>
            </a:lvl4pPr>
            <a:lvl5pPr indent="-228600" lvl="4" marL="2286000" algn="l">
              <a:lnSpc>
                <a:spcPct val="90000"/>
              </a:lnSpc>
              <a:spcBef>
                <a:spcPts val="1043"/>
              </a:spcBef>
              <a:spcAft>
                <a:spcPts val="0"/>
              </a:spcAft>
              <a:buClr>
                <a:schemeClr val="dk1"/>
              </a:buClr>
              <a:buSzPts val="2087"/>
              <a:buNone/>
              <a:defRPr sz="2087"/>
            </a:lvl5pPr>
            <a:lvl6pPr indent="-228600" lvl="5" marL="2743200" algn="l">
              <a:lnSpc>
                <a:spcPct val="90000"/>
              </a:lnSpc>
              <a:spcBef>
                <a:spcPts val="1043"/>
              </a:spcBef>
              <a:spcAft>
                <a:spcPts val="0"/>
              </a:spcAft>
              <a:buClr>
                <a:schemeClr val="dk1"/>
              </a:buClr>
              <a:buSzPts val="2087"/>
              <a:buNone/>
              <a:defRPr sz="2087"/>
            </a:lvl6pPr>
            <a:lvl7pPr indent="-228600" lvl="6" marL="3200400" algn="l">
              <a:lnSpc>
                <a:spcPct val="90000"/>
              </a:lnSpc>
              <a:spcBef>
                <a:spcPts val="1043"/>
              </a:spcBef>
              <a:spcAft>
                <a:spcPts val="0"/>
              </a:spcAft>
              <a:buClr>
                <a:schemeClr val="dk1"/>
              </a:buClr>
              <a:buSzPts val="2087"/>
              <a:buNone/>
              <a:defRPr sz="2087"/>
            </a:lvl7pPr>
            <a:lvl8pPr indent="-228600" lvl="7" marL="3657600" algn="l">
              <a:lnSpc>
                <a:spcPct val="90000"/>
              </a:lnSpc>
              <a:spcBef>
                <a:spcPts val="1043"/>
              </a:spcBef>
              <a:spcAft>
                <a:spcPts val="0"/>
              </a:spcAft>
              <a:buClr>
                <a:schemeClr val="dk1"/>
              </a:buClr>
              <a:buSzPts val="2087"/>
              <a:buNone/>
              <a:defRPr sz="2087"/>
            </a:lvl8pPr>
            <a:lvl9pPr indent="-228600" lvl="8" marL="4114800" algn="l">
              <a:lnSpc>
                <a:spcPct val="90000"/>
              </a:lnSpc>
              <a:spcBef>
                <a:spcPts val="1043"/>
              </a:spcBef>
              <a:spcAft>
                <a:spcPts val="0"/>
              </a:spcAft>
              <a:buClr>
                <a:schemeClr val="dk1"/>
              </a:buClr>
              <a:buSzPts val="2087"/>
              <a:buNone/>
              <a:defRPr sz="2087"/>
            </a:lvl9pPr>
          </a:lstStyle>
          <a:p/>
        </p:txBody>
      </p:sp>
      <p:sp>
        <p:nvSpPr>
          <p:cNvPr id="58" name="Google Shape;58;p9"/>
          <p:cNvSpPr txBox="1"/>
          <p:nvPr>
            <p:ph idx="10" type="dt"/>
          </p:nvPr>
        </p:nvSpPr>
        <p:spPr>
          <a:xfrm>
            <a:off x="1311761" y="31531623"/>
            <a:ext cx="4293037" cy="181125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6320304" y="31531623"/>
            <a:ext cx="6439555" cy="181125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13475365" y="31531623"/>
            <a:ext cx="4293037" cy="181125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314246" y="2268008"/>
            <a:ext cx="6153849" cy="7938029"/>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677"/>
              <a:buFont typeface="Calibri"/>
              <a:buNone/>
              <a:defRPr sz="667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8111554" y="4898275"/>
            <a:ext cx="9659333" cy="24176339"/>
          </a:xfrm>
          <a:prstGeom prst="rect">
            <a:avLst/>
          </a:prstGeom>
          <a:noFill/>
          <a:ln>
            <a:noFill/>
          </a:ln>
        </p:spPr>
      </p:sp>
      <p:sp>
        <p:nvSpPr>
          <p:cNvPr id="64" name="Google Shape;64;p10"/>
          <p:cNvSpPr txBox="1"/>
          <p:nvPr>
            <p:ph idx="1" type="body"/>
          </p:nvPr>
        </p:nvSpPr>
        <p:spPr>
          <a:xfrm>
            <a:off x="1314246" y="10206037"/>
            <a:ext cx="6153849" cy="1890794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2087"/>
              </a:spcBef>
              <a:spcAft>
                <a:spcPts val="0"/>
              </a:spcAft>
              <a:buClr>
                <a:schemeClr val="dk1"/>
              </a:buClr>
              <a:buSzPts val="3339"/>
              <a:buNone/>
              <a:defRPr sz="3339"/>
            </a:lvl1pPr>
            <a:lvl2pPr indent="-228600" lvl="1" marL="914400" algn="l">
              <a:lnSpc>
                <a:spcPct val="90000"/>
              </a:lnSpc>
              <a:spcBef>
                <a:spcPts val="1043"/>
              </a:spcBef>
              <a:spcAft>
                <a:spcPts val="0"/>
              </a:spcAft>
              <a:buClr>
                <a:schemeClr val="dk1"/>
              </a:buClr>
              <a:buSzPts val="2921"/>
              <a:buNone/>
              <a:defRPr sz="2921"/>
            </a:lvl2pPr>
            <a:lvl3pPr indent="-228600" lvl="2" marL="1371600" algn="l">
              <a:lnSpc>
                <a:spcPct val="90000"/>
              </a:lnSpc>
              <a:spcBef>
                <a:spcPts val="1043"/>
              </a:spcBef>
              <a:spcAft>
                <a:spcPts val="0"/>
              </a:spcAft>
              <a:buClr>
                <a:schemeClr val="dk1"/>
              </a:buClr>
              <a:buSzPts val="2504"/>
              <a:buNone/>
              <a:defRPr sz="2504"/>
            </a:lvl3pPr>
            <a:lvl4pPr indent="-228600" lvl="3" marL="1828800" algn="l">
              <a:lnSpc>
                <a:spcPct val="90000"/>
              </a:lnSpc>
              <a:spcBef>
                <a:spcPts val="1043"/>
              </a:spcBef>
              <a:spcAft>
                <a:spcPts val="0"/>
              </a:spcAft>
              <a:buClr>
                <a:schemeClr val="dk1"/>
              </a:buClr>
              <a:buSzPts val="2087"/>
              <a:buNone/>
              <a:defRPr sz="2087"/>
            </a:lvl4pPr>
            <a:lvl5pPr indent="-228600" lvl="4" marL="2286000" algn="l">
              <a:lnSpc>
                <a:spcPct val="90000"/>
              </a:lnSpc>
              <a:spcBef>
                <a:spcPts val="1043"/>
              </a:spcBef>
              <a:spcAft>
                <a:spcPts val="0"/>
              </a:spcAft>
              <a:buClr>
                <a:schemeClr val="dk1"/>
              </a:buClr>
              <a:buSzPts val="2087"/>
              <a:buNone/>
              <a:defRPr sz="2087"/>
            </a:lvl5pPr>
            <a:lvl6pPr indent="-228600" lvl="5" marL="2743200" algn="l">
              <a:lnSpc>
                <a:spcPct val="90000"/>
              </a:lnSpc>
              <a:spcBef>
                <a:spcPts val="1043"/>
              </a:spcBef>
              <a:spcAft>
                <a:spcPts val="0"/>
              </a:spcAft>
              <a:buClr>
                <a:schemeClr val="dk1"/>
              </a:buClr>
              <a:buSzPts val="2087"/>
              <a:buNone/>
              <a:defRPr sz="2087"/>
            </a:lvl6pPr>
            <a:lvl7pPr indent="-228600" lvl="6" marL="3200400" algn="l">
              <a:lnSpc>
                <a:spcPct val="90000"/>
              </a:lnSpc>
              <a:spcBef>
                <a:spcPts val="1043"/>
              </a:spcBef>
              <a:spcAft>
                <a:spcPts val="0"/>
              </a:spcAft>
              <a:buClr>
                <a:schemeClr val="dk1"/>
              </a:buClr>
              <a:buSzPts val="2087"/>
              <a:buNone/>
              <a:defRPr sz="2087"/>
            </a:lvl7pPr>
            <a:lvl8pPr indent="-228600" lvl="7" marL="3657600" algn="l">
              <a:lnSpc>
                <a:spcPct val="90000"/>
              </a:lnSpc>
              <a:spcBef>
                <a:spcPts val="1043"/>
              </a:spcBef>
              <a:spcAft>
                <a:spcPts val="0"/>
              </a:spcAft>
              <a:buClr>
                <a:schemeClr val="dk1"/>
              </a:buClr>
              <a:buSzPts val="2087"/>
              <a:buNone/>
              <a:defRPr sz="2087"/>
            </a:lvl8pPr>
            <a:lvl9pPr indent="-228600" lvl="8" marL="4114800" algn="l">
              <a:lnSpc>
                <a:spcPct val="90000"/>
              </a:lnSpc>
              <a:spcBef>
                <a:spcPts val="1043"/>
              </a:spcBef>
              <a:spcAft>
                <a:spcPts val="0"/>
              </a:spcAft>
              <a:buClr>
                <a:schemeClr val="dk1"/>
              </a:buClr>
              <a:buSzPts val="2087"/>
              <a:buNone/>
              <a:defRPr sz="2087"/>
            </a:lvl9pPr>
          </a:lstStyle>
          <a:p/>
        </p:txBody>
      </p:sp>
      <p:sp>
        <p:nvSpPr>
          <p:cNvPr id="65" name="Google Shape;65;p10"/>
          <p:cNvSpPr txBox="1"/>
          <p:nvPr>
            <p:ph idx="10" type="dt"/>
          </p:nvPr>
        </p:nvSpPr>
        <p:spPr>
          <a:xfrm>
            <a:off x="1311761" y="31531623"/>
            <a:ext cx="4293037" cy="181125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6320304" y="31531623"/>
            <a:ext cx="6439555" cy="181125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13475365" y="31531623"/>
            <a:ext cx="4293037" cy="181125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311761" y="1811264"/>
            <a:ext cx="16456641" cy="657565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9181"/>
              <a:buFont typeface="Calibri"/>
              <a:buNone/>
              <a:defRPr b="0" i="0" sz="9181"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1311761" y="9056283"/>
            <a:ext cx="16456641" cy="21585457"/>
          </a:xfrm>
          <a:prstGeom prst="rect">
            <a:avLst/>
          </a:prstGeom>
          <a:noFill/>
          <a:ln>
            <a:noFill/>
          </a:ln>
        </p:spPr>
        <p:txBody>
          <a:bodyPr anchorCtr="0" anchor="t" bIns="45700" lIns="91425" spcFirstLastPara="1" rIns="91425" wrap="square" tIns="45700">
            <a:normAutofit/>
          </a:bodyPr>
          <a:lstStyle>
            <a:lvl1pPr indent="-599567" lvl="0" marL="457200" marR="0" rtl="0" algn="l">
              <a:lnSpc>
                <a:spcPct val="90000"/>
              </a:lnSpc>
              <a:spcBef>
                <a:spcPts val="2087"/>
              </a:spcBef>
              <a:spcAft>
                <a:spcPts val="0"/>
              </a:spcAft>
              <a:buClr>
                <a:schemeClr val="dk1"/>
              </a:buClr>
              <a:buSzPts val="5842"/>
              <a:buFont typeface="Arial"/>
              <a:buChar char="•"/>
              <a:defRPr b="0" i="0" sz="5842" u="none" cap="none" strike="noStrike">
                <a:solidFill>
                  <a:schemeClr val="dk1"/>
                </a:solidFill>
                <a:latin typeface="Calibri"/>
                <a:ea typeface="Calibri"/>
                <a:cs typeface="Calibri"/>
                <a:sym typeface="Calibri"/>
              </a:defRPr>
            </a:lvl1pPr>
            <a:lvl2pPr indent="-546608" lvl="1" marL="914400" marR="0" rtl="0" algn="l">
              <a:lnSpc>
                <a:spcPct val="90000"/>
              </a:lnSpc>
              <a:spcBef>
                <a:spcPts val="1043"/>
              </a:spcBef>
              <a:spcAft>
                <a:spcPts val="0"/>
              </a:spcAft>
              <a:buClr>
                <a:schemeClr val="dk1"/>
              </a:buClr>
              <a:buSzPts val="5008"/>
              <a:buFont typeface="Arial"/>
              <a:buChar char="•"/>
              <a:defRPr b="0" i="0" sz="5008" u="none" cap="none" strike="noStrike">
                <a:solidFill>
                  <a:schemeClr val="dk1"/>
                </a:solidFill>
                <a:latin typeface="Calibri"/>
                <a:ea typeface="Calibri"/>
                <a:cs typeface="Calibri"/>
                <a:sym typeface="Calibri"/>
              </a:defRPr>
            </a:lvl2pPr>
            <a:lvl3pPr indent="-493585" lvl="2" marL="1371600" marR="0" rtl="0" algn="l">
              <a:lnSpc>
                <a:spcPct val="90000"/>
              </a:lnSpc>
              <a:spcBef>
                <a:spcPts val="1043"/>
              </a:spcBef>
              <a:spcAft>
                <a:spcPts val="0"/>
              </a:spcAft>
              <a:buClr>
                <a:schemeClr val="dk1"/>
              </a:buClr>
              <a:buSzPts val="4173"/>
              <a:buFont typeface="Arial"/>
              <a:buChar char="•"/>
              <a:defRPr b="0" i="0" sz="4173" u="none" cap="none" strike="noStrike">
                <a:solidFill>
                  <a:schemeClr val="dk1"/>
                </a:solidFill>
                <a:latin typeface="Calibri"/>
                <a:ea typeface="Calibri"/>
                <a:cs typeface="Calibri"/>
                <a:sym typeface="Calibri"/>
              </a:defRPr>
            </a:lvl3pPr>
            <a:lvl4pPr indent="-467106" lvl="3" marL="1828800" marR="0" rtl="0" algn="l">
              <a:lnSpc>
                <a:spcPct val="90000"/>
              </a:lnSpc>
              <a:spcBef>
                <a:spcPts val="1043"/>
              </a:spcBef>
              <a:spcAft>
                <a:spcPts val="0"/>
              </a:spcAft>
              <a:buClr>
                <a:schemeClr val="dk1"/>
              </a:buClr>
              <a:buSzPts val="3756"/>
              <a:buFont typeface="Arial"/>
              <a:buChar char="•"/>
              <a:defRPr b="0" i="0" sz="3756" u="none" cap="none" strike="noStrike">
                <a:solidFill>
                  <a:schemeClr val="dk1"/>
                </a:solidFill>
                <a:latin typeface="Calibri"/>
                <a:ea typeface="Calibri"/>
                <a:cs typeface="Calibri"/>
                <a:sym typeface="Calibri"/>
              </a:defRPr>
            </a:lvl4pPr>
            <a:lvl5pPr indent="-467106" lvl="4" marL="2286000" marR="0" rtl="0" algn="l">
              <a:lnSpc>
                <a:spcPct val="90000"/>
              </a:lnSpc>
              <a:spcBef>
                <a:spcPts val="1043"/>
              </a:spcBef>
              <a:spcAft>
                <a:spcPts val="0"/>
              </a:spcAft>
              <a:buClr>
                <a:schemeClr val="dk1"/>
              </a:buClr>
              <a:buSzPts val="3756"/>
              <a:buFont typeface="Arial"/>
              <a:buChar char="•"/>
              <a:defRPr b="0" i="0" sz="3756" u="none" cap="none" strike="noStrike">
                <a:solidFill>
                  <a:schemeClr val="dk1"/>
                </a:solidFill>
                <a:latin typeface="Calibri"/>
                <a:ea typeface="Calibri"/>
                <a:cs typeface="Calibri"/>
                <a:sym typeface="Calibri"/>
              </a:defRPr>
            </a:lvl5pPr>
            <a:lvl6pPr indent="-467106" lvl="5" marL="2743200" marR="0" rtl="0" algn="l">
              <a:lnSpc>
                <a:spcPct val="90000"/>
              </a:lnSpc>
              <a:spcBef>
                <a:spcPts val="1043"/>
              </a:spcBef>
              <a:spcAft>
                <a:spcPts val="0"/>
              </a:spcAft>
              <a:buClr>
                <a:schemeClr val="dk1"/>
              </a:buClr>
              <a:buSzPts val="3756"/>
              <a:buFont typeface="Arial"/>
              <a:buChar char="•"/>
              <a:defRPr b="0" i="0" sz="3756" u="none" cap="none" strike="noStrike">
                <a:solidFill>
                  <a:schemeClr val="dk1"/>
                </a:solidFill>
                <a:latin typeface="Calibri"/>
                <a:ea typeface="Calibri"/>
                <a:cs typeface="Calibri"/>
                <a:sym typeface="Calibri"/>
              </a:defRPr>
            </a:lvl6pPr>
            <a:lvl7pPr indent="-467106" lvl="6" marL="3200400" marR="0" rtl="0" algn="l">
              <a:lnSpc>
                <a:spcPct val="90000"/>
              </a:lnSpc>
              <a:spcBef>
                <a:spcPts val="1043"/>
              </a:spcBef>
              <a:spcAft>
                <a:spcPts val="0"/>
              </a:spcAft>
              <a:buClr>
                <a:schemeClr val="dk1"/>
              </a:buClr>
              <a:buSzPts val="3756"/>
              <a:buFont typeface="Arial"/>
              <a:buChar char="•"/>
              <a:defRPr b="0" i="0" sz="3756" u="none" cap="none" strike="noStrike">
                <a:solidFill>
                  <a:schemeClr val="dk1"/>
                </a:solidFill>
                <a:latin typeface="Calibri"/>
                <a:ea typeface="Calibri"/>
                <a:cs typeface="Calibri"/>
                <a:sym typeface="Calibri"/>
              </a:defRPr>
            </a:lvl7pPr>
            <a:lvl8pPr indent="-467106" lvl="7" marL="3657600" marR="0" rtl="0" algn="l">
              <a:lnSpc>
                <a:spcPct val="90000"/>
              </a:lnSpc>
              <a:spcBef>
                <a:spcPts val="1043"/>
              </a:spcBef>
              <a:spcAft>
                <a:spcPts val="0"/>
              </a:spcAft>
              <a:buClr>
                <a:schemeClr val="dk1"/>
              </a:buClr>
              <a:buSzPts val="3756"/>
              <a:buFont typeface="Arial"/>
              <a:buChar char="•"/>
              <a:defRPr b="0" i="0" sz="3756" u="none" cap="none" strike="noStrike">
                <a:solidFill>
                  <a:schemeClr val="dk1"/>
                </a:solidFill>
                <a:latin typeface="Calibri"/>
                <a:ea typeface="Calibri"/>
                <a:cs typeface="Calibri"/>
                <a:sym typeface="Calibri"/>
              </a:defRPr>
            </a:lvl8pPr>
            <a:lvl9pPr indent="-467106" lvl="8" marL="4114800" marR="0" rtl="0" algn="l">
              <a:lnSpc>
                <a:spcPct val="90000"/>
              </a:lnSpc>
              <a:spcBef>
                <a:spcPts val="1043"/>
              </a:spcBef>
              <a:spcAft>
                <a:spcPts val="0"/>
              </a:spcAft>
              <a:buClr>
                <a:schemeClr val="dk1"/>
              </a:buClr>
              <a:buSzPts val="3756"/>
              <a:buFont typeface="Arial"/>
              <a:buChar char="•"/>
              <a:defRPr b="0" i="0" sz="3756"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1311761" y="31531623"/>
            <a:ext cx="4293037" cy="1811257"/>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2504"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6320304" y="31531623"/>
            <a:ext cx="6439555" cy="1811257"/>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2504"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13475365" y="31531623"/>
            <a:ext cx="4293037" cy="1811257"/>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2504" u="none" cap="none" strike="noStrike">
                <a:solidFill>
                  <a:srgbClr val="888888"/>
                </a:solidFill>
                <a:latin typeface="Calibri"/>
                <a:ea typeface="Calibri"/>
                <a:cs typeface="Calibri"/>
                <a:sym typeface="Calibri"/>
              </a:defRPr>
            </a:lvl1pPr>
            <a:lvl2pPr indent="0" lvl="1" marL="0" marR="0" rtl="0" algn="r">
              <a:spcBef>
                <a:spcPts val="0"/>
              </a:spcBef>
              <a:buNone/>
              <a:defRPr b="0" i="0" sz="2504" u="none" cap="none" strike="noStrike">
                <a:solidFill>
                  <a:srgbClr val="888888"/>
                </a:solidFill>
                <a:latin typeface="Calibri"/>
                <a:ea typeface="Calibri"/>
                <a:cs typeface="Calibri"/>
                <a:sym typeface="Calibri"/>
              </a:defRPr>
            </a:lvl2pPr>
            <a:lvl3pPr indent="0" lvl="2" marL="0" marR="0" rtl="0" algn="r">
              <a:spcBef>
                <a:spcPts val="0"/>
              </a:spcBef>
              <a:buNone/>
              <a:defRPr b="0" i="0" sz="2504" u="none" cap="none" strike="noStrike">
                <a:solidFill>
                  <a:srgbClr val="888888"/>
                </a:solidFill>
                <a:latin typeface="Calibri"/>
                <a:ea typeface="Calibri"/>
                <a:cs typeface="Calibri"/>
                <a:sym typeface="Calibri"/>
              </a:defRPr>
            </a:lvl3pPr>
            <a:lvl4pPr indent="0" lvl="3" marL="0" marR="0" rtl="0" algn="r">
              <a:spcBef>
                <a:spcPts val="0"/>
              </a:spcBef>
              <a:buNone/>
              <a:defRPr b="0" i="0" sz="2504" u="none" cap="none" strike="noStrike">
                <a:solidFill>
                  <a:srgbClr val="888888"/>
                </a:solidFill>
                <a:latin typeface="Calibri"/>
                <a:ea typeface="Calibri"/>
                <a:cs typeface="Calibri"/>
                <a:sym typeface="Calibri"/>
              </a:defRPr>
            </a:lvl4pPr>
            <a:lvl5pPr indent="0" lvl="4" marL="0" marR="0" rtl="0" algn="r">
              <a:spcBef>
                <a:spcPts val="0"/>
              </a:spcBef>
              <a:buNone/>
              <a:defRPr b="0" i="0" sz="2504" u="none" cap="none" strike="noStrike">
                <a:solidFill>
                  <a:srgbClr val="888888"/>
                </a:solidFill>
                <a:latin typeface="Calibri"/>
                <a:ea typeface="Calibri"/>
                <a:cs typeface="Calibri"/>
                <a:sym typeface="Calibri"/>
              </a:defRPr>
            </a:lvl5pPr>
            <a:lvl6pPr indent="0" lvl="5" marL="0" marR="0" rtl="0" algn="r">
              <a:spcBef>
                <a:spcPts val="0"/>
              </a:spcBef>
              <a:buNone/>
              <a:defRPr b="0" i="0" sz="2504" u="none" cap="none" strike="noStrike">
                <a:solidFill>
                  <a:srgbClr val="888888"/>
                </a:solidFill>
                <a:latin typeface="Calibri"/>
                <a:ea typeface="Calibri"/>
                <a:cs typeface="Calibri"/>
                <a:sym typeface="Calibri"/>
              </a:defRPr>
            </a:lvl6pPr>
            <a:lvl7pPr indent="0" lvl="6" marL="0" marR="0" rtl="0" algn="r">
              <a:spcBef>
                <a:spcPts val="0"/>
              </a:spcBef>
              <a:buNone/>
              <a:defRPr b="0" i="0" sz="2504" u="none" cap="none" strike="noStrike">
                <a:solidFill>
                  <a:srgbClr val="888888"/>
                </a:solidFill>
                <a:latin typeface="Calibri"/>
                <a:ea typeface="Calibri"/>
                <a:cs typeface="Calibri"/>
                <a:sym typeface="Calibri"/>
              </a:defRPr>
            </a:lvl7pPr>
            <a:lvl8pPr indent="0" lvl="7" marL="0" marR="0" rtl="0" algn="r">
              <a:spcBef>
                <a:spcPts val="0"/>
              </a:spcBef>
              <a:buNone/>
              <a:defRPr b="0" i="0" sz="2504" u="none" cap="none" strike="noStrike">
                <a:solidFill>
                  <a:srgbClr val="888888"/>
                </a:solidFill>
                <a:latin typeface="Calibri"/>
                <a:ea typeface="Calibri"/>
                <a:cs typeface="Calibri"/>
                <a:sym typeface="Calibri"/>
              </a:defRPr>
            </a:lvl8pPr>
            <a:lvl9pPr indent="0" lvl="8" marL="0" marR="0" rtl="0" algn="r">
              <a:spcBef>
                <a:spcPts val="0"/>
              </a:spcBef>
              <a:buNone/>
              <a:defRPr b="0" i="0" sz="2504"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3.jpg"/><Relationship Id="rId5" Type="http://schemas.openxmlformats.org/officeDocument/2006/relationships/image" Target="../media/image4.jpg"/><Relationship Id="rId6" Type="http://schemas.openxmlformats.org/officeDocument/2006/relationships/image" Target="../media/image5.jpg"/><Relationship Id="rId7"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3" name="Shape 83"/>
        <p:cNvGrpSpPr/>
        <p:nvPr/>
      </p:nvGrpSpPr>
      <p:grpSpPr>
        <a:xfrm>
          <a:off x="0" y="0"/>
          <a:ext cx="0" cy="0"/>
          <a:chOff x="0" y="0"/>
          <a:chExt cx="0" cy="0"/>
        </a:xfrm>
      </p:grpSpPr>
      <p:sp>
        <p:nvSpPr>
          <p:cNvPr id="84" name="Google Shape;84;p13"/>
          <p:cNvSpPr/>
          <p:nvPr/>
        </p:nvSpPr>
        <p:spPr>
          <a:xfrm>
            <a:off x="10269575" y="19108500"/>
            <a:ext cx="8810700" cy="723300"/>
          </a:xfrm>
          <a:prstGeom prst="rect">
            <a:avLst/>
          </a:prstGeom>
          <a:solidFill>
            <a:srgbClr val="E48B0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85" name="Google Shape;85;p13"/>
          <p:cNvSpPr/>
          <p:nvPr/>
        </p:nvSpPr>
        <p:spPr>
          <a:xfrm>
            <a:off x="8375" y="16648413"/>
            <a:ext cx="9587100" cy="723300"/>
          </a:xfrm>
          <a:prstGeom prst="rect">
            <a:avLst/>
          </a:prstGeom>
          <a:solidFill>
            <a:srgbClr val="E48B0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86" name="Google Shape;86;p13"/>
          <p:cNvSpPr/>
          <p:nvPr/>
        </p:nvSpPr>
        <p:spPr>
          <a:xfrm>
            <a:off x="8375" y="13541749"/>
            <a:ext cx="9587100" cy="723300"/>
          </a:xfrm>
          <a:prstGeom prst="rect">
            <a:avLst/>
          </a:prstGeom>
          <a:solidFill>
            <a:srgbClr val="E48B0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87" name="Google Shape;87;p13"/>
          <p:cNvSpPr/>
          <p:nvPr/>
        </p:nvSpPr>
        <p:spPr>
          <a:xfrm>
            <a:off x="8375" y="6321800"/>
            <a:ext cx="9587100" cy="723300"/>
          </a:xfrm>
          <a:prstGeom prst="rect">
            <a:avLst/>
          </a:prstGeom>
          <a:solidFill>
            <a:srgbClr val="E48B0B"/>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88" name="Google Shape;88;p13"/>
          <p:cNvSpPr/>
          <p:nvPr/>
        </p:nvSpPr>
        <p:spPr>
          <a:xfrm>
            <a:off x="-75" y="0"/>
            <a:ext cx="19152600" cy="5804400"/>
          </a:xfrm>
          <a:prstGeom prst="rect">
            <a:avLst/>
          </a:prstGeom>
          <a:solidFill>
            <a:schemeClr val="accen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pic>
        <p:nvPicPr>
          <p:cNvPr id="89" name="Google Shape;89;p13"/>
          <p:cNvPicPr preferRelativeResize="0"/>
          <p:nvPr/>
        </p:nvPicPr>
        <p:blipFill rotWithShape="1">
          <a:blip r:embed="rId3">
            <a:alphaModFix/>
          </a:blip>
          <a:srcRect b="0" l="0" r="0" t="0"/>
          <a:stretch/>
        </p:blipFill>
        <p:spPr>
          <a:xfrm>
            <a:off x="102425" y="20500250"/>
            <a:ext cx="19080150" cy="13546750"/>
          </a:xfrm>
          <a:prstGeom prst="rect">
            <a:avLst/>
          </a:prstGeom>
          <a:noFill/>
          <a:ln>
            <a:noFill/>
          </a:ln>
        </p:spPr>
      </p:pic>
      <p:sp>
        <p:nvSpPr>
          <p:cNvPr id="90" name="Google Shape;90;p13"/>
          <p:cNvSpPr txBox="1"/>
          <p:nvPr>
            <p:ph type="ctrTitle"/>
          </p:nvPr>
        </p:nvSpPr>
        <p:spPr>
          <a:xfrm>
            <a:off x="8810550" y="1745150"/>
            <a:ext cx="9961200" cy="20523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1"/>
              </a:buClr>
              <a:buSzPts val="3500"/>
              <a:buFont typeface="Times New Roman"/>
              <a:buNone/>
            </a:pPr>
            <a:r>
              <a:t/>
            </a:r>
            <a:endParaRPr sz="3500">
              <a:latin typeface="Times New Roman"/>
              <a:ea typeface="Times New Roman"/>
              <a:cs typeface="Times New Roman"/>
              <a:sym typeface="Times New Roman"/>
            </a:endParaRPr>
          </a:p>
          <a:p>
            <a:pPr indent="0" lvl="0" marL="0" rtl="0" algn="ctr">
              <a:lnSpc>
                <a:spcPct val="100000"/>
              </a:lnSpc>
              <a:spcBef>
                <a:spcPts val="0"/>
              </a:spcBef>
              <a:spcAft>
                <a:spcPts val="0"/>
              </a:spcAft>
              <a:buClr>
                <a:schemeClr val="dk1"/>
              </a:buClr>
              <a:buSzPts val="3500"/>
              <a:buFont typeface="Times New Roman"/>
              <a:buNone/>
            </a:pPr>
            <a:r>
              <a:t/>
            </a:r>
            <a:endParaRPr sz="3500">
              <a:latin typeface="Times New Roman"/>
              <a:ea typeface="Times New Roman"/>
              <a:cs typeface="Times New Roman"/>
              <a:sym typeface="Times New Roman"/>
            </a:endParaRPr>
          </a:p>
          <a:p>
            <a:pPr indent="0" lvl="0" marL="0" rtl="0" algn="ctr">
              <a:lnSpc>
                <a:spcPct val="100000"/>
              </a:lnSpc>
              <a:spcBef>
                <a:spcPts val="0"/>
              </a:spcBef>
              <a:spcAft>
                <a:spcPts val="0"/>
              </a:spcAft>
              <a:buClr>
                <a:schemeClr val="dk1"/>
              </a:buClr>
              <a:buSzPts val="3500"/>
              <a:buFont typeface="Times New Roman"/>
              <a:buNone/>
            </a:pPr>
            <a:r>
              <a:t/>
            </a:r>
            <a:endParaRPr sz="3500">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3500"/>
              <a:buFont typeface="Times New Roman"/>
              <a:buNone/>
            </a:pPr>
            <a:r>
              <a:t/>
            </a:r>
            <a:endParaRPr sz="3500">
              <a:latin typeface="Arial"/>
              <a:ea typeface="Arial"/>
              <a:cs typeface="Arial"/>
              <a:sym typeface="Arial"/>
            </a:endParaRPr>
          </a:p>
          <a:p>
            <a:pPr indent="0" lvl="0" marL="0" rtl="0" algn="ctr">
              <a:lnSpc>
                <a:spcPct val="100000"/>
              </a:lnSpc>
              <a:spcBef>
                <a:spcPts val="0"/>
              </a:spcBef>
              <a:spcAft>
                <a:spcPts val="0"/>
              </a:spcAft>
              <a:buClr>
                <a:schemeClr val="dk1"/>
              </a:buClr>
              <a:buSzPts val="3500"/>
              <a:buFont typeface="Times New Roman"/>
              <a:buNone/>
            </a:pPr>
            <a:r>
              <a:t/>
            </a:r>
            <a:endParaRPr b="1" sz="3800">
              <a:solidFill>
                <a:schemeClr val="lt1"/>
              </a:solidFill>
              <a:latin typeface="Arial"/>
              <a:ea typeface="Arial"/>
              <a:cs typeface="Arial"/>
              <a:sym typeface="Arial"/>
            </a:endParaRPr>
          </a:p>
          <a:p>
            <a:pPr indent="0" lvl="0" marL="0" rtl="0" algn="ctr">
              <a:lnSpc>
                <a:spcPct val="100000"/>
              </a:lnSpc>
              <a:spcBef>
                <a:spcPts val="0"/>
              </a:spcBef>
              <a:spcAft>
                <a:spcPts val="0"/>
              </a:spcAft>
              <a:buClr>
                <a:schemeClr val="dk1"/>
              </a:buClr>
              <a:buSzPts val="1100"/>
              <a:buFont typeface="Arial"/>
              <a:buNone/>
            </a:pPr>
            <a:r>
              <a:rPr b="1" lang="pt-BR" sz="3800">
                <a:solidFill>
                  <a:schemeClr val="lt1"/>
                </a:solidFill>
                <a:latin typeface="Arial"/>
                <a:ea typeface="Arial"/>
                <a:cs typeface="Arial"/>
                <a:sym typeface="Arial"/>
              </a:rPr>
              <a:t>TRICHOMEGALY AFTER SYSTEMIC CHEMOTHERAPY WITH CETUXIMAB: A CASE REPORT</a:t>
            </a:r>
            <a:endParaRPr b="1" sz="3800">
              <a:solidFill>
                <a:schemeClr val="lt1"/>
              </a:solidFill>
              <a:latin typeface="Arial"/>
              <a:ea typeface="Arial"/>
              <a:cs typeface="Arial"/>
              <a:sym typeface="Arial"/>
            </a:endParaRPr>
          </a:p>
          <a:p>
            <a:pPr indent="0" lvl="0" marL="0" rtl="0" algn="ctr">
              <a:lnSpc>
                <a:spcPct val="100000"/>
              </a:lnSpc>
              <a:spcBef>
                <a:spcPts val="0"/>
              </a:spcBef>
              <a:spcAft>
                <a:spcPts val="0"/>
              </a:spcAft>
              <a:buClr>
                <a:schemeClr val="dk1"/>
              </a:buClr>
              <a:buSzPts val="3500"/>
              <a:buFont typeface="Times New Roman"/>
              <a:buNone/>
            </a:pPr>
            <a:r>
              <a:t/>
            </a:r>
            <a:endParaRPr b="1" sz="3800">
              <a:solidFill>
                <a:schemeClr val="lt1"/>
              </a:solidFill>
              <a:latin typeface="Arial"/>
              <a:ea typeface="Arial"/>
              <a:cs typeface="Arial"/>
              <a:sym typeface="Arial"/>
            </a:endParaRPr>
          </a:p>
        </p:txBody>
      </p:sp>
      <p:sp>
        <p:nvSpPr>
          <p:cNvPr id="91" name="Google Shape;91;p13"/>
          <p:cNvSpPr txBox="1"/>
          <p:nvPr>
            <p:ph idx="1" type="subTitle"/>
          </p:nvPr>
        </p:nvSpPr>
        <p:spPr>
          <a:xfrm>
            <a:off x="102425" y="6517200"/>
            <a:ext cx="9492900" cy="27274500"/>
          </a:xfrm>
          <a:prstGeom prst="rect">
            <a:avLst/>
          </a:prstGeom>
          <a:noFill/>
          <a:ln>
            <a:noFill/>
          </a:ln>
        </p:spPr>
        <p:txBody>
          <a:bodyPr anchorCtr="0" anchor="t" bIns="45700" lIns="91425" spcFirstLastPara="1" rIns="91425" wrap="square" tIns="45700">
            <a:noAutofit/>
          </a:bodyPr>
          <a:lstStyle/>
          <a:p>
            <a:pPr indent="0" lvl="0" marL="0" rtl="0" algn="ctr">
              <a:lnSpc>
                <a:spcPct val="110000"/>
              </a:lnSpc>
              <a:spcBef>
                <a:spcPts val="0"/>
              </a:spcBef>
              <a:spcAft>
                <a:spcPts val="0"/>
              </a:spcAft>
              <a:buClr>
                <a:schemeClr val="dk1"/>
              </a:buClr>
              <a:buSzPts val="3200"/>
              <a:buNone/>
            </a:pPr>
            <a:r>
              <a:rPr b="1" lang="pt-BR" sz="3200">
                <a:latin typeface="Arial"/>
                <a:ea typeface="Arial"/>
                <a:cs typeface="Arial"/>
                <a:sym typeface="Arial"/>
              </a:rPr>
              <a:t>Introduction</a:t>
            </a:r>
            <a:endParaRPr sz="3200">
              <a:latin typeface="Arial"/>
              <a:ea typeface="Arial"/>
              <a:cs typeface="Arial"/>
              <a:sym typeface="Arial"/>
            </a:endParaRPr>
          </a:p>
          <a:p>
            <a:pPr indent="0" lvl="0" marL="0" rtl="0" algn="just">
              <a:lnSpc>
                <a:spcPct val="110000"/>
              </a:lnSpc>
              <a:spcBef>
                <a:spcPts val="0"/>
              </a:spcBef>
              <a:spcAft>
                <a:spcPts val="0"/>
              </a:spcAft>
              <a:buClr>
                <a:schemeClr val="dk1"/>
              </a:buClr>
              <a:buSzPts val="3200"/>
              <a:buNone/>
            </a:pPr>
            <a:r>
              <a:t/>
            </a:r>
            <a:endParaRPr sz="32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None/>
            </a:pPr>
            <a:r>
              <a:rPr lang="pt-BR" sz="2600">
                <a:latin typeface="Arial"/>
                <a:ea typeface="Arial"/>
                <a:cs typeface="Arial"/>
                <a:sym typeface="Arial"/>
              </a:rPr>
              <a:t>Trichomegaly is characterized by excessive growth of eyelashes with an increase in their final length.¹ This condition has been reported after the use of some medications.² It is known that Cetuximab is a monoclonal antibody that binds to the growth factor receptor epidermal (EGFR), widely expressed in normal skin tissue and involved in the cellular proliferation of cancer cells.³ Treatment with anti-EGFR agents has been associated with a series of skin toxicities, resulting in ocular anomalies such as entropion, blepharitis, madarosis and abnormal eyelash growth.² Trichomegaly is a recent finding and, among the documented ocular effects, it is the rarest and appears later.⁴</a:t>
            </a:r>
            <a:br>
              <a:rPr lang="pt-BR" sz="2600">
                <a:latin typeface="Arial"/>
                <a:ea typeface="Arial"/>
                <a:cs typeface="Arial"/>
                <a:sym typeface="Arial"/>
              </a:rPr>
            </a:br>
            <a:endParaRPr sz="2600">
              <a:latin typeface="Arial"/>
              <a:ea typeface="Arial"/>
              <a:cs typeface="Arial"/>
              <a:sym typeface="Arial"/>
            </a:endParaRPr>
          </a:p>
          <a:p>
            <a:pPr indent="0" lvl="0" marL="0" rtl="0" algn="just">
              <a:lnSpc>
                <a:spcPct val="110000"/>
              </a:lnSpc>
              <a:spcBef>
                <a:spcPts val="0"/>
              </a:spcBef>
              <a:spcAft>
                <a:spcPts val="0"/>
              </a:spcAft>
              <a:buClr>
                <a:schemeClr val="dk1"/>
              </a:buClr>
              <a:buSzPts val="3200"/>
              <a:buNone/>
            </a:pPr>
            <a:r>
              <a:rPr lang="pt-BR" sz="2600">
                <a:latin typeface="Arial"/>
                <a:ea typeface="Arial"/>
                <a:cs typeface="Arial"/>
                <a:sym typeface="Arial"/>
              </a:rPr>
              <a:t>                                         </a:t>
            </a:r>
            <a:endParaRPr sz="2600">
              <a:latin typeface="Arial"/>
              <a:ea typeface="Arial"/>
              <a:cs typeface="Arial"/>
              <a:sym typeface="Arial"/>
            </a:endParaRPr>
          </a:p>
          <a:p>
            <a:pPr indent="0" lvl="0" marL="0" rtl="0" algn="ctr">
              <a:lnSpc>
                <a:spcPct val="110000"/>
              </a:lnSpc>
              <a:spcBef>
                <a:spcPts val="0"/>
              </a:spcBef>
              <a:spcAft>
                <a:spcPts val="0"/>
              </a:spcAft>
              <a:buClr>
                <a:schemeClr val="dk1"/>
              </a:buClr>
              <a:buSzPts val="3200"/>
              <a:buNone/>
            </a:pPr>
            <a:r>
              <a:rPr b="1" lang="pt-BR" sz="3200">
                <a:latin typeface="Arial"/>
                <a:ea typeface="Arial"/>
                <a:cs typeface="Arial"/>
                <a:sym typeface="Arial"/>
              </a:rPr>
              <a:t>Methods</a:t>
            </a:r>
            <a:endParaRPr sz="3200">
              <a:latin typeface="Arial"/>
              <a:ea typeface="Arial"/>
              <a:cs typeface="Arial"/>
              <a:sym typeface="Arial"/>
            </a:endParaRPr>
          </a:p>
          <a:p>
            <a:pPr indent="0" lvl="0" marL="0" rtl="0" algn="just">
              <a:lnSpc>
                <a:spcPct val="110000"/>
              </a:lnSpc>
              <a:spcBef>
                <a:spcPts val="0"/>
              </a:spcBef>
              <a:spcAft>
                <a:spcPts val="0"/>
              </a:spcAft>
              <a:buClr>
                <a:schemeClr val="dk1"/>
              </a:buClr>
              <a:buSzPts val="3200"/>
              <a:buNone/>
            </a:pPr>
            <a:r>
              <a:t/>
            </a:r>
            <a:endParaRPr sz="2600">
              <a:latin typeface="Arial"/>
              <a:ea typeface="Arial"/>
              <a:cs typeface="Arial"/>
              <a:sym typeface="Arial"/>
            </a:endParaRPr>
          </a:p>
          <a:p>
            <a:pPr indent="0" lvl="0" marL="0" rtl="0" algn="just">
              <a:lnSpc>
                <a:spcPct val="110000"/>
              </a:lnSpc>
              <a:spcBef>
                <a:spcPts val="0"/>
              </a:spcBef>
              <a:spcAft>
                <a:spcPts val="0"/>
              </a:spcAft>
              <a:buClr>
                <a:schemeClr val="dk1"/>
              </a:buClr>
              <a:buSzPts val="3200"/>
              <a:buNone/>
            </a:pPr>
            <a:r>
              <a:t/>
            </a:r>
            <a:endParaRPr sz="2600">
              <a:latin typeface="Arial"/>
              <a:ea typeface="Arial"/>
              <a:cs typeface="Arial"/>
              <a:sym typeface="Arial"/>
            </a:endParaRPr>
          </a:p>
          <a:p>
            <a:pPr indent="0" lvl="0" marL="0" rtl="0" algn="just">
              <a:lnSpc>
                <a:spcPct val="110000"/>
              </a:lnSpc>
              <a:spcBef>
                <a:spcPts val="0"/>
              </a:spcBef>
              <a:spcAft>
                <a:spcPts val="0"/>
              </a:spcAft>
              <a:buClr>
                <a:schemeClr val="dk1"/>
              </a:buClr>
              <a:buSzPts val="3200"/>
              <a:buNone/>
            </a:pPr>
            <a:r>
              <a:rPr lang="pt-BR" sz="2600">
                <a:latin typeface="Arial"/>
                <a:ea typeface="Arial"/>
                <a:cs typeface="Arial"/>
                <a:sym typeface="Arial"/>
              </a:rPr>
              <a:t>Analysis of medical records, photographic documentation and literature review.</a:t>
            </a:r>
            <a:endParaRPr sz="2600">
              <a:latin typeface="Arial"/>
              <a:ea typeface="Arial"/>
              <a:cs typeface="Arial"/>
              <a:sym typeface="Arial"/>
            </a:endParaRPr>
          </a:p>
          <a:p>
            <a:pPr indent="0" lvl="0" marL="0" rtl="0" algn="just">
              <a:lnSpc>
                <a:spcPct val="110000"/>
              </a:lnSpc>
              <a:spcBef>
                <a:spcPts val="0"/>
              </a:spcBef>
              <a:spcAft>
                <a:spcPts val="0"/>
              </a:spcAft>
              <a:buClr>
                <a:schemeClr val="dk1"/>
              </a:buClr>
              <a:buSzPts val="3200"/>
              <a:buNone/>
            </a:pPr>
            <a:r>
              <a:t/>
            </a:r>
            <a:endParaRPr sz="2600">
              <a:latin typeface="Arial"/>
              <a:ea typeface="Arial"/>
              <a:cs typeface="Arial"/>
              <a:sym typeface="Arial"/>
            </a:endParaRPr>
          </a:p>
          <a:p>
            <a:pPr indent="0" lvl="0" marL="0" rtl="0" algn="just">
              <a:lnSpc>
                <a:spcPct val="110000"/>
              </a:lnSpc>
              <a:spcBef>
                <a:spcPts val="0"/>
              </a:spcBef>
              <a:spcAft>
                <a:spcPts val="0"/>
              </a:spcAft>
              <a:buClr>
                <a:schemeClr val="dk1"/>
              </a:buClr>
              <a:buSzPts val="3200"/>
              <a:buNone/>
            </a:pPr>
            <a:r>
              <a:t/>
            </a:r>
            <a:endParaRPr sz="2600">
              <a:latin typeface="Arial"/>
              <a:ea typeface="Arial"/>
              <a:cs typeface="Arial"/>
              <a:sym typeface="Arial"/>
            </a:endParaRPr>
          </a:p>
          <a:p>
            <a:pPr indent="0" lvl="0" marL="0" rtl="0" algn="ctr">
              <a:lnSpc>
                <a:spcPct val="110000"/>
              </a:lnSpc>
              <a:spcBef>
                <a:spcPts val="0"/>
              </a:spcBef>
              <a:spcAft>
                <a:spcPts val="0"/>
              </a:spcAft>
              <a:buClr>
                <a:schemeClr val="dk1"/>
              </a:buClr>
              <a:buSzPts val="3200"/>
              <a:buNone/>
            </a:pPr>
            <a:r>
              <a:rPr b="1" lang="pt-BR" sz="3000">
                <a:latin typeface="Arial"/>
                <a:ea typeface="Arial"/>
                <a:cs typeface="Arial"/>
                <a:sym typeface="Arial"/>
              </a:rPr>
              <a:t>   </a:t>
            </a:r>
            <a:r>
              <a:rPr b="1" lang="pt-BR" sz="3200">
                <a:latin typeface="Arial"/>
                <a:ea typeface="Arial"/>
                <a:cs typeface="Arial"/>
                <a:sym typeface="Arial"/>
              </a:rPr>
              <a:t>Results</a:t>
            </a:r>
            <a:endParaRPr sz="3200">
              <a:latin typeface="Arial"/>
              <a:ea typeface="Arial"/>
              <a:cs typeface="Arial"/>
              <a:sym typeface="Arial"/>
            </a:endParaRPr>
          </a:p>
          <a:p>
            <a:pPr indent="0" lvl="0" marL="0" rtl="0" algn="just">
              <a:lnSpc>
                <a:spcPct val="110000"/>
              </a:lnSpc>
              <a:spcBef>
                <a:spcPts val="0"/>
              </a:spcBef>
              <a:spcAft>
                <a:spcPts val="0"/>
              </a:spcAft>
              <a:buClr>
                <a:schemeClr val="dk1"/>
              </a:buClr>
              <a:buSzPts val="3200"/>
              <a:buNone/>
            </a:pPr>
            <a:r>
              <a:t/>
            </a:r>
            <a:endParaRPr sz="2600">
              <a:latin typeface="Arial"/>
              <a:ea typeface="Arial"/>
              <a:cs typeface="Arial"/>
              <a:sym typeface="Arial"/>
            </a:endParaRPr>
          </a:p>
          <a:p>
            <a:pPr indent="0" lvl="0" marL="0" rtl="0" algn="just">
              <a:lnSpc>
                <a:spcPct val="110000"/>
              </a:lnSpc>
              <a:spcBef>
                <a:spcPts val="0"/>
              </a:spcBef>
              <a:spcAft>
                <a:spcPts val="0"/>
              </a:spcAft>
              <a:buClr>
                <a:schemeClr val="dk1"/>
              </a:buClr>
              <a:buSzPts val="3200"/>
              <a:buNone/>
            </a:pPr>
            <a:r>
              <a:rPr lang="pt-BR" sz="2600">
                <a:latin typeface="Arial"/>
                <a:ea typeface="Arial"/>
                <a:cs typeface="Arial"/>
                <a:sym typeface="Arial"/>
              </a:rPr>
              <a:t>A 67-year-old male patient came to the ophthalmological care complaining of low visual acuity and irritation in both eyes (OU). Reports that noticed growth of eyelashes after starting treatment for colon cancer with Cetuximab 6 months ago. Also, was diagnosed with diabetes 7 years ago. Absence of ophthalmological history. Visual acuity with best correction was in right eye (OD) =20/40 and left eye (OS) =20/30. During the ophthalmological examination, in ectoscopy: trichomegaly predominantly in the upper eyelashes, bilaterally, absence of eyelid edema, entropion or ectropion. In biomicroscopy: calm conjunctiva, transparent cornea, anterior chamber formed without inflammatory reaction, trophic iris and free tarsi. He presented nuclear cataract </a:t>
            </a:r>
            <a:r>
              <a:rPr lang="pt-BR" sz="2600">
                <a:latin typeface="Arial"/>
                <a:ea typeface="Arial"/>
                <a:cs typeface="Arial"/>
                <a:sym typeface="Arial"/>
              </a:rPr>
              <a:t> 2+ </a:t>
            </a:r>
            <a:r>
              <a:rPr lang="pt-BR" sz="2600">
                <a:latin typeface="Arial"/>
                <a:ea typeface="Arial"/>
                <a:cs typeface="Arial"/>
                <a:sym typeface="Arial"/>
              </a:rPr>
              <a:t>in OU, without other ocular changes. Fundoscopy with cup/optic disc ratio 0.1 in OU, vessels with preserved caliber and tortuosity, defined macula and attached retina.</a:t>
            </a:r>
            <a:endParaRPr sz="2600">
              <a:latin typeface="Arial"/>
              <a:ea typeface="Arial"/>
              <a:cs typeface="Arial"/>
              <a:sym typeface="Arial"/>
            </a:endParaRPr>
          </a:p>
          <a:p>
            <a:pPr indent="0" lvl="0" marL="0" rtl="0" algn="just">
              <a:lnSpc>
                <a:spcPct val="110000"/>
              </a:lnSpc>
              <a:spcBef>
                <a:spcPts val="0"/>
              </a:spcBef>
              <a:spcAft>
                <a:spcPts val="0"/>
              </a:spcAft>
              <a:buClr>
                <a:schemeClr val="dk1"/>
              </a:buClr>
              <a:buSzPts val="3200"/>
              <a:buNone/>
            </a:pPr>
            <a:r>
              <a:t/>
            </a:r>
            <a:endParaRPr sz="32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None/>
            </a:pPr>
            <a:r>
              <a:t/>
            </a:r>
            <a:endParaRPr sz="32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None/>
            </a:pPr>
            <a:r>
              <a:t/>
            </a:r>
            <a:endParaRPr sz="32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None/>
            </a:pPr>
            <a:r>
              <a:t/>
            </a:r>
            <a:endParaRPr sz="32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None/>
            </a:pPr>
            <a:r>
              <a:t/>
            </a:r>
            <a:endParaRPr sz="32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None/>
            </a:pPr>
            <a:r>
              <a:t/>
            </a:r>
            <a:endParaRPr sz="32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None/>
            </a:pPr>
            <a:r>
              <a:t/>
            </a:r>
            <a:endParaRPr sz="32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None/>
            </a:pPr>
            <a:r>
              <a:t/>
            </a:r>
            <a:endParaRPr sz="32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None/>
            </a:pPr>
            <a:r>
              <a:t/>
            </a:r>
            <a:endParaRPr/>
          </a:p>
          <a:p>
            <a:pPr indent="0" lvl="0" marL="0" rtl="0" algn="just">
              <a:lnSpc>
                <a:spcPct val="110000"/>
              </a:lnSpc>
              <a:spcBef>
                <a:spcPts val="0"/>
              </a:spcBef>
              <a:spcAft>
                <a:spcPts val="0"/>
              </a:spcAft>
              <a:buNone/>
            </a:pPr>
            <a:r>
              <a:t/>
            </a:r>
            <a:endParaRPr b="1" sz="3200">
              <a:latin typeface="Times New Roman"/>
              <a:ea typeface="Times New Roman"/>
              <a:cs typeface="Times New Roman"/>
              <a:sym typeface="Times New Roman"/>
            </a:endParaRPr>
          </a:p>
          <a:p>
            <a:pPr indent="0" lvl="0" marL="0" rtl="0" algn="just">
              <a:lnSpc>
                <a:spcPct val="110000"/>
              </a:lnSpc>
              <a:spcBef>
                <a:spcPts val="0"/>
              </a:spcBef>
              <a:spcAft>
                <a:spcPts val="0"/>
              </a:spcAft>
              <a:buNone/>
            </a:pPr>
            <a:r>
              <a:t/>
            </a:r>
            <a:endParaRPr b="1" sz="3200">
              <a:latin typeface="Times New Roman"/>
              <a:ea typeface="Times New Roman"/>
              <a:cs typeface="Times New Roman"/>
              <a:sym typeface="Times New Roman"/>
            </a:endParaRPr>
          </a:p>
          <a:p>
            <a:pPr indent="0" lvl="0" marL="0" rtl="0" algn="just">
              <a:lnSpc>
                <a:spcPct val="110000"/>
              </a:lnSpc>
              <a:spcBef>
                <a:spcPts val="0"/>
              </a:spcBef>
              <a:spcAft>
                <a:spcPts val="0"/>
              </a:spcAft>
              <a:buNone/>
            </a:pPr>
            <a:r>
              <a:t/>
            </a:r>
            <a:endParaRPr b="1" sz="3200">
              <a:latin typeface="Times New Roman"/>
              <a:ea typeface="Times New Roman"/>
              <a:cs typeface="Times New Roman"/>
              <a:sym typeface="Times New Roman"/>
            </a:endParaRPr>
          </a:p>
          <a:p>
            <a:pPr indent="0" lvl="0" marL="0" rtl="0" algn="just">
              <a:lnSpc>
                <a:spcPct val="110000"/>
              </a:lnSpc>
              <a:spcBef>
                <a:spcPts val="0"/>
              </a:spcBef>
              <a:spcAft>
                <a:spcPts val="0"/>
              </a:spcAft>
              <a:buNone/>
            </a:pPr>
            <a:r>
              <a:t/>
            </a:r>
            <a:endParaRPr b="1" sz="3200">
              <a:latin typeface="Times New Roman"/>
              <a:ea typeface="Times New Roman"/>
              <a:cs typeface="Times New Roman"/>
              <a:sym typeface="Times New Roman"/>
            </a:endParaRPr>
          </a:p>
          <a:p>
            <a:pPr indent="0" lvl="0" marL="0" rtl="0" algn="just">
              <a:lnSpc>
                <a:spcPct val="110000"/>
              </a:lnSpc>
              <a:spcBef>
                <a:spcPts val="0"/>
              </a:spcBef>
              <a:spcAft>
                <a:spcPts val="0"/>
              </a:spcAft>
              <a:buNone/>
            </a:pPr>
            <a:r>
              <a:rPr b="1" lang="pt-BR" sz="3200">
                <a:latin typeface="Times New Roman"/>
                <a:ea typeface="Times New Roman"/>
                <a:cs typeface="Times New Roman"/>
                <a:sym typeface="Times New Roman"/>
              </a:rPr>
              <a:t>         </a:t>
            </a:r>
            <a:r>
              <a:rPr b="1" lang="pt-BR" sz="2400">
                <a:latin typeface="Times New Roman"/>
                <a:ea typeface="Times New Roman"/>
                <a:cs typeface="Times New Roman"/>
                <a:sym typeface="Times New Roman"/>
              </a:rPr>
              <a:t>Figure 1.</a:t>
            </a:r>
            <a:r>
              <a:rPr lang="pt-BR" sz="2400">
                <a:latin typeface="Times New Roman"/>
                <a:ea typeface="Times New Roman"/>
                <a:cs typeface="Times New Roman"/>
                <a:sym typeface="Times New Roman"/>
              </a:rPr>
              <a:t> Right eye with important growth of eyelashes.</a:t>
            </a:r>
            <a:endParaRPr sz="2400">
              <a:latin typeface="Times New Roman"/>
              <a:ea typeface="Times New Roman"/>
              <a:cs typeface="Times New Roman"/>
              <a:sym typeface="Times New Roman"/>
            </a:endParaRPr>
          </a:p>
          <a:p>
            <a:pPr indent="0" lvl="0" marL="0" rtl="0" algn="just">
              <a:lnSpc>
                <a:spcPct val="110000"/>
              </a:lnSpc>
              <a:spcBef>
                <a:spcPts val="0"/>
              </a:spcBef>
              <a:spcAft>
                <a:spcPts val="0"/>
              </a:spcAft>
              <a:buNone/>
            </a:pPr>
            <a:r>
              <a:t/>
            </a:r>
            <a:endParaRPr sz="3200">
              <a:latin typeface="Times New Roman"/>
              <a:ea typeface="Times New Roman"/>
              <a:cs typeface="Times New Roman"/>
              <a:sym typeface="Times New Roman"/>
            </a:endParaRPr>
          </a:p>
          <a:p>
            <a:pPr indent="0" lvl="0" marL="0" rtl="0" algn="just">
              <a:lnSpc>
                <a:spcPct val="110000"/>
              </a:lnSpc>
              <a:spcBef>
                <a:spcPts val="0"/>
              </a:spcBef>
              <a:spcAft>
                <a:spcPts val="0"/>
              </a:spcAft>
              <a:buNone/>
            </a:pPr>
            <a:r>
              <a:t/>
            </a:r>
            <a:endParaRPr sz="3200">
              <a:latin typeface="Times New Roman"/>
              <a:ea typeface="Times New Roman"/>
              <a:cs typeface="Times New Roman"/>
              <a:sym typeface="Times New Roman"/>
            </a:endParaRPr>
          </a:p>
          <a:p>
            <a:pPr indent="0" lvl="0" marL="0" rtl="0" algn="just">
              <a:lnSpc>
                <a:spcPct val="110000"/>
              </a:lnSpc>
              <a:spcBef>
                <a:spcPts val="0"/>
              </a:spcBef>
              <a:spcAft>
                <a:spcPts val="0"/>
              </a:spcAft>
              <a:buNone/>
            </a:pPr>
            <a:r>
              <a:t/>
            </a:r>
            <a:endParaRPr sz="3200">
              <a:latin typeface="Times New Roman"/>
              <a:ea typeface="Times New Roman"/>
              <a:cs typeface="Times New Roman"/>
              <a:sym typeface="Times New Roman"/>
            </a:endParaRPr>
          </a:p>
          <a:p>
            <a:pPr indent="0" lvl="0" marL="0" rtl="0" algn="just">
              <a:lnSpc>
                <a:spcPct val="110000"/>
              </a:lnSpc>
              <a:spcBef>
                <a:spcPts val="0"/>
              </a:spcBef>
              <a:spcAft>
                <a:spcPts val="0"/>
              </a:spcAft>
              <a:buNone/>
            </a:pPr>
            <a:r>
              <a:t/>
            </a:r>
            <a:endParaRPr sz="32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Font typeface="Arial"/>
              <a:buNone/>
            </a:pPr>
            <a:r>
              <a:t/>
            </a:r>
            <a:endParaRPr sz="3200">
              <a:latin typeface="Times New Roman"/>
              <a:ea typeface="Times New Roman"/>
              <a:cs typeface="Times New Roman"/>
              <a:sym typeface="Times New Roman"/>
            </a:endParaRPr>
          </a:p>
        </p:txBody>
      </p:sp>
      <p:pic>
        <p:nvPicPr>
          <p:cNvPr descr="Tatuagem no braço&#10;&#10;Descrição gerada automaticamente" id="92" name="Google Shape;92;p13"/>
          <p:cNvPicPr preferRelativeResize="0"/>
          <p:nvPr/>
        </p:nvPicPr>
        <p:blipFill rotWithShape="1">
          <a:blip r:embed="rId4">
            <a:alphaModFix/>
          </a:blip>
          <a:srcRect b="14475" l="0" r="6916" t="32284"/>
          <a:stretch/>
        </p:blipFill>
        <p:spPr>
          <a:xfrm>
            <a:off x="11077900" y="12801600"/>
            <a:ext cx="7194048" cy="4074150"/>
          </a:xfrm>
          <a:prstGeom prst="rect">
            <a:avLst/>
          </a:prstGeom>
          <a:noFill/>
          <a:ln>
            <a:noFill/>
          </a:ln>
        </p:spPr>
      </p:pic>
      <p:pic>
        <p:nvPicPr>
          <p:cNvPr descr="Rosto de homem de boca aberta&#10;&#10;Descrição gerada automaticamente" id="93" name="Google Shape;93;p13"/>
          <p:cNvPicPr preferRelativeResize="0"/>
          <p:nvPr/>
        </p:nvPicPr>
        <p:blipFill rotWithShape="1">
          <a:blip r:embed="rId5">
            <a:alphaModFix/>
          </a:blip>
          <a:srcRect b="30581" l="7135" r="56899" t="12713"/>
          <a:stretch/>
        </p:blipFill>
        <p:spPr>
          <a:xfrm rot="5400000">
            <a:off x="1790249" y="24843276"/>
            <a:ext cx="6411552" cy="7581900"/>
          </a:xfrm>
          <a:prstGeom prst="rect">
            <a:avLst/>
          </a:prstGeom>
          <a:noFill/>
          <a:ln>
            <a:noFill/>
          </a:ln>
        </p:spPr>
      </p:pic>
      <p:pic>
        <p:nvPicPr>
          <p:cNvPr descr="Tatuagem no braço&#10;&#10;Descrição gerada automaticamente com confiança média" id="94" name="Google Shape;94;p13"/>
          <p:cNvPicPr preferRelativeResize="0"/>
          <p:nvPr/>
        </p:nvPicPr>
        <p:blipFill rotWithShape="1">
          <a:blip r:embed="rId6">
            <a:alphaModFix/>
          </a:blip>
          <a:srcRect b="11980" l="36098" r="0" t="28595"/>
          <a:stretch/>
        </p:blipFill>
        <p:spPr>
          <a:xfrm>
            <a:off x="11337737" y="6517189"/>
            <a:ext cx="6674376" cy="4654842"/>
          </a:xfrm>
          <a:prstGeom prst="rect">
            <a:avLst/>
          </a:prstGeom>
          <a:noFill/>
          <a:ln>
            <a:noFill/>
          </a:ln>
        </p:spPr>
      </p:pic>
      <p:pic>
        <p:nvPicPr>
          <p:cNvPr id="95" name="Google Shape;95;p13"/>
          <p:cNvPicPr preferRelativeResize="0"/>
          <p:nvPr/>
        </p:nvPicPr>
        <p:blipFill>
          <a:blip r:embed="rId7">
            <a:alphaModFix/>
          </a:blip>
          <a:stretch>
            <a:fillRect/>
          </a:stretch>
        </p:blipFill>
        <p:spPr>
          <a:xfrm>
            <a:off x="-75" y="3"/>
            <a:ext cx="8810625" cy="4074150"/>
          </a:xfrm>
          <a:prstGeom prst="rect">
            <a:avLst/>
          </a:prstGeom>
          <a:noFill/>
          <a:ln>
            <a:noFill/>
          </a:ln>
        </p:spPr>
      </p:pic>
      <p:sp>
        <p:nvSpPr>
          <p:cNvPr id="96" name="Google Shape;96;p13"/>
          <p:cNvSpPr txBox="1"/>
          <p:nvPr/>
        </p:nvSpPr>
        <p:spPr>
          <a:xfrm>
            <a:off x="396575" y="4074150"/>
            <a:ext cx="9198900" cy="1523700"/>
          </a:xfrm>
          <a:prstGeom prst="rect">
            <a:avLst/>
          </a:prstGeom>
          <a:noFill/>
          <a:ln>
            <a:noFill/>
          </a:ln>
        </p:spPr>
        <p:txBody>
          <a:bodyPr anchorCtr="0" anchor="b" bIns="91425" lIns="91425" spcFirstLastPara="1" rIns="91425" wrap="square" tIns="91425">
            <a:spAutoFit/>
          </a:bodyPr>
          <a:lstStyle/>
          <a:p>
            <a:pPr indent="0" lvl="0" marL="0" rtl="0" algn="ctr">
              <a:spcBef>
                <a:spcPts val="0"/>
              </a:spcBef>
              <a:spcAft>
                <a:spcPts val="0"/>
              </a:spcAft>
              <a:buClr>
                <a:schemeClr val="dk1"/>
              </a:buClr>
              <a:buSzPts val="3500"/>
              <a:buFont typeface="Times New Roman"/>
              <a:buNone/>
            </a:pPr>
            <a:r>
              <a:rPr lang="pt-BR" sz="2800">
                <a:solidFill>
                  <a:schemeClr val="lt1"/>
                </a:solidFill>
              </a:rPr>
              <a:t>Valentina Nunes Fontoura dos Anjos </a:t>
            </a:r>
            <a:r>
              <a:rPr baseline="30000" lang="pt-BR" sz="2200">
                <a:solidFill>
                  <a:schemeClr val="lt1"/>
                </a:solidFill>
              </a:rPr>
              <a:t>3</a:t>
            </a:r>
            <a:r>
              <a:rPr lang="pt-BR" sz="2800">
                <a:solidFill>
                  <a:schemeClr val="lt1"/>
                </a:solidFill>
              </a:rPr>
              <a:t>, Bruna de Souza Brito </a:t>
            </a:r>
            <a:r>
              <a:rPr baseline="30000" lang="pt-BR" sz="2800">
                <a:solidFill>
                  <a:srgbClr val="FFFFFF"/>
                </a:solidFill>
              </a:rPr>
              <a:t>2</a:t>
            </a:r>
            <a:r>
              <a:rPr lang="pt-BR" sz="2800">
                <a:solidFill>
                  <a:schemeClr val="lt1"/>
                </a:solidFill>
              </a:rPr>
              <a:t>, Laércio Rafael Silva Paltanin </a:t>
            </a:r>
            <a:r>
              <a:rPr baseline="30000" lang="pt-BR" sz="2200">
                <a:solidFill>
                  <a:schemeClr val="lt1"/>
                </a:solidFill>
              </a:rPr>
              <a:t>2</a:t>
            </a:r>
            <a:r>
              <a:rPr lang="pt-BR" sz="2800">
                <a:solidFill>
                  <a:schemeClr val="lt1"/>
                </a:solidFill>
              </a:rPr>
              <a:t>, Vitoria Marcela Bordin da Silva Mafra </a:t>
            </a:r>
            <a:r>
              <a:rPr baseline="30000" lang="pt-BR" sz="2200">
                <a:solidFill>
                  <a:schemeClr val="lt1"/>
                </a:solidFill>
              </a:rPr>
              <a:t>2</a:t>
            </a:r>
            <a:r>
              <a:rPr lang="pt-BR" sz="2800">
                <a:solidFill>
                  <a:schemeClr val="lt1"/>
                </a:solidFill>
              </a:rPr>
              <a:t>, Cesar Nobuo Shiratori </a:t>
            </a:r>
            <a:r>
              <a:rPr baseline="30000" lang="pt-BR" sz="2800">
                <a:solidFill>
                  <a:srgbClr val="FFFFFF"/>
                </a:solidFill>
              </a:rPr>
              <a:t>1</a:t>
            </a:r>
            <a:r>
              <a:rPr b="1" lang="pt-BR" sz="3100">
                <a:solidFill>
                  <a:schemeClr val="lt1"/>
                </a:solidFill>
              </a:rPr>
              <a:t> </a:t>
            </a:r>
            <a:endParaRPr sz="5442">
              <a:solidFill>
                <a:schemeClr val="dk1"/>
              </a:solidFill>
              <a:latin typeface="Calibri"/>
              <a:ea typeface="Calibri"/>
              <a:cs typeface="Calibri"/>
              <a:sym typeface="Calibri"/>
            </a:endParaRPr>
          </a:p>
        </p:txBody>
      </p:sp>
      <p:sp>
        <p:nvSpPr>
          <p:cNvPr id="97" name="Google Shape;97;p13"/>
          <p:cNvSpPr txBox="1"/>
          <p:nvPr/>
        </p:nvSpPr>
        <p:spPr>
          <a:xfrm>
            <a:off x="9204338" y="4333825"/>
            <a:ext cx="9750900" cy="1323600"/>
          </a:xfrm>
          <a:prstGeom prst="rect">
            <a:avLst/>
          </a:prstGeom>
          <a:noFill/>
          <a:ln>
            <a:noFill/>
          </a:ln>
        </p:spPr>
        <p:txBody>
          <a:bodyPr anchorCtr="0" anchor="b" bIns="91425" lIns="91425" spcFirstLastPara="1" rIns="91425" wrap="square" tIns="91425">
            <a:spAutoFit/>
          </a:bodyPr>
          <a:lstStyle/>
          <a:p>
            <a:pPr indent="0" lvl="0" marL="0" rtl="0" algn="r">
              <a:spcBef>
                <a:spcPts val="0"/>
              </a:spcBef>
              <a:spcAft>
                <a:spcPts val="0"/>
              </a:spcAft>
              <a:buNone/>
            </a:pPr>
            <a:r>
              <a:rPr baseline="30000" lang="pt-BR" sz="2200">
                <a:solidFill>
                  <a:srgbClr val="FFFFFF"/>
                </a:solidFill>
              </a:rPr>
              <a:t>1</a:t>
            </a:r>
            <a:r>
              <a:rPr lang="pt-BR" sz="2300">
                <a:solidFill>
                  <a:schemeClr val="lt1"/>
                </a:solidFill>
              </a:rPr>
              <a:t> </a:t>
            </a:r>
            <a:r>
              <a:rPr lang="pt-BR" sz="2100">
                <a:solidFill>
                  <a:schemeClr val="lt1"/>
                </a:solidFill>
              </a:rPr>
              <a:t>Ophthalmologist at Hospital de Olhos de Cascavel</a:t>
            </a:r>
            <a:endParaRPr sz="2100">
              <a:solidFill>
                <a:schemeClr val="lt1"/>
              </a:solidFill>
            </a:endParaRPr>
          </a:p>
          <a:p>
            <a:pPr indent="0" lvl="0" marL="0" rtl="0" algn="r">
              <a:spcBef>
                <a:spcPts val="0"/>
              </a:spcBef>
              <a:spcAft>
                <a:spcPts val="0"/>
              </a:spcAft>
              <a:buNone/>
            </a:pPr>
            <a:r>
              <a:rPr lang="pt-BR" sz="2900">
                <a:solidFill>
                  <a:schemeClr val="lt1"/>
                </a:solidFill>
              </a:rPr>
              <a:t> </a:t>
            </a:r>
            <a:r>
              <a:rPr baseline="30000" lang="pt-BR" sz="2200">
                <a:solidFill>
                  <a:schemeClr val="lt1"/>
                </a:solidFill>
              </a:rPr>
              <a:t>2</a:t>
            </a:r>
            <a:r>
              <a:rPr lang="pt-BR" sz="2900">
                <a:solidFill>
                  <a:schemeClr val="lt1"/>
                </a:solidFill>
              </a:rPr>
              <a:t> </a:t>
            </a:r>
            <a:r>
              <a:rPr lang="pt-BR" sz="2100">
                <a:solidFill>
                  <a:schemeClr val="lt1"/>
                </a:solidFill>
              </a:rPr>
              <a:t>Resident in Ophthalmology at Hospital de Olhos de Cascavel</a:t>
            </a:r>
            <a:endParaRPr sz="2100">
              <a:solidFill>
                <a:schemeClr val="lt1"/>
              </a:solidFill>
            </a:endParaRPr>
          </a:p>
          <a:p>
            <a:pPr indent="0" lvl="0" marL="0" rtl="0" algn="r">
              <a:spcBef>
                <a:spcPts val="0"/>
              </a:spcBef>
              <a:spcAft>
                <a:spcPts val="0"/>
              </a:spcAft>
              <a:buNone/>
            </a:pPr>
            <a:r>
              <a:rPr baseline="30000" lang="pt-BR" sz="2200">
                <a:solidFill>
                  <a:schemeClr val="lt1"/>
                </a:solidFill>
              </a:rPr>
              <a:t>3 </a:t>
            </a:r>
            <a:r>
              <a:rPr lang="pt-BR" sz="2100">
                <a:solidFill>
                  <a:schemeClr val="lt1"/>
                </a:solidFill>
              </a:rPr>
              <a:t>Medical Student at Universidade Federal do Paraná, Toledo</a:t>
            </a:r>
            <a:endParaRPr sz="2100">
              <a:solidFill>
                <a:schemeClr val="lt1"/>
              </a:solidFill>
            </a:endParaRPr>
          </a:p>
        </p:txBody>
      </p:sp>
      <p:sp>
        <p:nvSpPr>
          <p:cNvPr id="98" name="Google Shape;98;p13"/>
          <p:cNvSpPr txBox="1"/>
          <p:nvPr>
            <p:ph idx="1" type="subTitle"/>
          </p:nvPr>
        </p:nvSpPr>
        <p:spPr>
          <a:xfrm>
            <a:off x="10269575" y="6193800"/>
            <a:ext cx="8502600" cy="28242600"/>
          </a:xfrm>
          <a:prstGeom prst="rect">
            <a:avLst/>
          </a:prstGeom>
          <a:noFill/>
          <a:ln>
            <a:noFill/>
          </a:ln>
        </p:spPr>
        <p:txBody>
          <a:bodyPr anchorCtr="0" anchor="t" bIns="45700" lIns="91425" spcFirstLastPara="1" rIns="91425" wrap="square" tIns="45700">
            <a:noAutofit/>
          </a:bodyPr>
          <a:lstStyle/>
          <a:p>
            <a:pPr indent="0" lvl="0" marL="0" rtl="0" algn="ctr">
              <a:lnSpc>
                <a:spcPct val="110000"/>
              </a:lnSpc>
              <a:spcBef>
                <a:spcPts val="0"/>
              </a:spcBef>
              <a:spcAft>
                <a:spcPts val="0"/>
              </a:spcAft>
              <a:buClr>
                <a:schemeClr val="dk1"/>
              </a:buClr>
              <a:buSzPts val="3200"/>
              <a:buNone/>
            </a:pPr>
            <a:r>
              <a:t/>
            </a:r>
            <a:endParaRPr b="1" sz="32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None/>
            </a:pPr>
            <a:r>
              <a:t/>
            </a:r>
            <a:endParaRPr sz="32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None/>
            </a:pPr>
            <a:r>
              <a:t/>
            </a:r>
            <a:endParaRPr/>
          </a:p>
          <a:p>
            <a:pPr indent="0" lvl="0" marL="0" rtl="0" algn="just">
              <a:lnSpc>
                <a:spcPct val="110000"/>
              </a:lnSpc>
              <a:spcBef>
                <a:spcPts val="0"/>
              </a:spcBef>
              <a:spcAft>
                <a:spcPts val="0"/>
              </a:spcAft>
              <a:buClr>
                <a:schemeClr val="dk1"/>
              </a:buClr>
              <a:buSzPts val="3200"/>
              <a:buNone/>
            </a:pPr>
            <a:r>
              <a:t/>
            </a:r>
            <a:endParaRPr b="1" sz="32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None/>
            </a:pPr>
            <a:r>
              <a:t/>
            </a:r>
            <a:endParaRPr b="1" sz="32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None/>
            </a:pPr>
            <a:r>
              <a:t/>
            </a:r>
            <a:endParaRPr b="1" sz="32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None/>
            </a:pPr>
            <a:r>
              <a:t/>
            </a:r>
            <a:endParaRPr b="1" sz="32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None/>
            </a:pPr>
            <a:r>
              <a:t/>
            </a:r>
            <a:endParaRPr b="1" sz="32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None/>
            </a:pPr>
            <a:r>
              <a:t/>
            </a:r>
            <a:endParaRPr b="1" sz="32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None/>
            </a:pPr>
            <a:r>
              <a:rPr b="1" lang="pt-BR" sz="3200">
                <a:latin typeface="Times New Roman"/>
                <a:ea typeface="Times New Roman"/>
                <a:cs typeface="Times New Roman"/>
                <a:sym typeface="Times New Roman"/>
              </a:rPr>
              <a:t>         </a:t>
            </a:r>
            <a:r>
              <a:rPr b="1" lang="pt-BR" sz="2300">
                <a:latin typeface="Times New Roman"/>
                <a:ea typeface="Times New Roman"/>
                <a:cs typeface="Times New Roman"/>
                <a:sym typeface="Times New Roman"/>
              </a:rPr>
              <a:t>Figure 2.</a:t>
            </a:r>
            <a:r>
              <a:rPr lang="pt-BR" sz="2300">
                <a:latin typeface="Times New Roman"/>
                <a:ea typeface="Times New Roman"/>
                <a:cs typeface="Times New Roman"/>
                <a:sym typeface="Times New Roman"/>
              </a:rPr>
              <a:t> Left eye with significant growth of eyelashes.</a:t>
            </a:r>
            <a:endParaRPr sz="23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None/>
            </a:pPr>
            <a:r>
              <a:t/>
            </a:r>
            <a:endParaRPr b="1" sz="32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None/>
            </a:pPr>
            <a:r>
              <a:t/>
            </a:r>
            <a:endParaRPr b="1" sz="32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None/>
            </a:pPr>
            <a:r>
              <a:t/>
            </a:r>
            <a:endParaRPr b="1" sz="32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None/>
            </a:pPr>
            <a:r>
              <a:t/>
            </a:r>
            <a:endParaRPr b="1" sz="3200">
              <a:latin typeface="Times New Roman"/>
              <a:ea typeface="Times New Roman"/>
              <a:cs typeface="Times New Roman"/>
              <a:sym typeface="Times New Roman"/>
            </a:endParaRPr>
          </a:p>
          <a:p>
            <a:pPr indent="0" lvl="0" marL="0" rtl="0" algn="ctr">
              <a:lnSpc>
                <a:spcPct val="110000"/>
              </a:lnSpc>
              <a:spcBef>
                <a:spcPts val="0"/>
              </a:spcBef>
              <a:spcAft>
                <a:spcPts val="0"/>
              </a:spcAft>
              <a:buClr>
                <a:schemeClr val="dk1"/>
              </a:buClr>
              <a:buSzPts val="3200"/>
              <a:buNone/>
            </a:pPr>
            <a:r>
              <a:t/>
            </a:r>
            <a:endParaRPr b="1" sz="3200">
              <a:latin typeface="Times New Roman"/>
              <a:ea typeface="Times New Roman"/>
              <a:cs typeface="Times New Roman"/>
              <a:sym typeface="Times New Roman"/>
            </a:endParaRPr>
          </a:p>
          <a:p>
            <a:pPr indent="0" lvl="0" marL="0" rtl="0" algn="ctr">
              <a:lnSpc>
                <a:spcPct val="110000"/>
              </a:lnSpc>
              <a:spcBef>
                <a:spcPts val="0"/>
              </a:spcBef>
              <a:spcAft>
                <a:spcPts val="0"/>
              </a:spcAft>
              <a:buClr>
                <a:schemeClr val="dk1"/>
              </a:buClr>
              <a:buSzPts val="3200"/>
              <a:buNone/>
            </a:pPr>
            <a:r>
              <a:t/>
            </a:r>
            <a:endParaRPr b="1" sz="3200">
              <a:latin typeface="Times New Roman"/>
              <a:ea typeface="Times New Roman"/>
              <a:cs typeface="Times New Roman"/>
              <a:sym typeface="Times New Roman"/>
            </a:endParaRPr>
          </a:p>
          <a:p>
            <a:pPr indent="0" lvl="0" marL="0" rtl="0" algn="ctr">
              <a:lnSpc>
                <a:spcPct val="110000"/>
              </a:lnSpc>
              <a:spcBef>
                <a:spcPts val="0"/>
              </a:spcBef>
              <a:spcAft>
                <a:spcPts val="0"/>
              </a:spcAft>
              <a:buClr>
                <a:schemeClr val="dk1"/>
              </a:buClr>
              <a:buSzPts val="3200"/>
              <a:buNone/>
            </a:pPr>
            <a:r>
              <a:t/>
            </a:r>
            <a:endParaRPr b="1" sz="3200">
              <a:latin typeface="Times New Roman"/>
              <a:ea typeface="Times New Roman"/>
              <a:cs typeface="Times New Roman"/>
              <a:sym typeface="Times New Roman"/>
            </a:endParaRPr>
          </a:p>
          <a:p>
            <a:pPr indent="0" lvl="0" marL="0" rtl="0" algn="l">
              <a:lnSpc>
                <a:spcPct val="110000"/>
              </a:lnSpc>
              <a:spcBef>
                <a:spcPts val="0"/>
              </a:spcBef>
              <a:spcAft>
                <a:spcPts val="0"/>
              </a:spcAft>
              <a:buClr>
                <a:schemeClr val="dk1"/>
              </a:buClr>
              <a:buSzPts val="3200"/>
              <a:buNone/>
            </a:pPr>
            <a:r>
              <a:rPr b="1" lang="pt-BR" sz="3200">
                <a:latin typeface="Times New Roman"/>
                <a:ea typeface="Times New Roman"/>
                <a:cs typeface="Times New Roman"/>
                <a:sym typeface="Times New Roman"/>
              </a:rPr>
              <a:t>            </a:t>
            </a:r>
            <a:endParaRPr b="1" sz="3200">
              <a:latin typeface="Times New Roman"/>
              <a:ea typeface="Times New Roman"/>
              <a:cs typeface="Times New Roman"/>
              <a:sym typeface="Times New Roman"/>
            </a:endParaRPr>
          </a:p>
          <a:p>
            <a:pPr indent="0" lvl="0" marL="0" rtl="0" algn="l">
              <a:lnSpc>
                <a:spcPct val="110000"/>
              </a:lnSpc>
              <a:spcBef>
                <a:spcPts val="0"/>
              </a:spcBef>
              <a:spcAft>
                <a:spcPts val="0"/>
              </a:spcAft>
              <a:buClr>
                <a:schemeClr val="dk1"/>
              </a:buClr>
              <a:buSzPts val="3200"/>
              <a:buNone/>
            </a:pPr>
            <a:r>
              <a:rPr b="1" lang="pt-BR" sz="2300">
                <a:latin typeface="Times New Roman"/>
                <a:ea typeface="Times New Roman"/>
                <a:cs typeface="Times New Roman"/>
                <a:sym typeface="Times New Roman"/>
              </a:rPr>
              <a:t>         </a:t>
            </a:r>
            <a:endParaRPr b="1" sz="2300">
              <a:latin typeface="Times New Roman"/>
              <a:ea typeface="Times New Roman"/>
              <a:cs typeface="Times New Roman"/>
              <a:sym typeface="Times New Roman"/>
            </a:endParaRPr>
          </a:p>
          <a:p>
            <a:pPr indent="0" lvl="0" marL="0" rtl="0" algn="l">
              <a:lnSpc>
                <a:spcPct val="110000"/>
              </a:lnSpc>
              <a:spcBef>
                <a:spcPts val="0"/>
              </a:spcBef>
              <a:spcAft>
                <a:spcPts val="0"/>
              </a:spcAft>
              <a:buClr>
                <a:schemeClr val="dk1"/>
              </a:buClr>
              <a:buSzPts val="3200"/>
              <a:buNone/>
            </a:pPr>
            <a:r>
              <a:t/>
            </a:r>
            <a:endParaRPr b="1" sz="2300">
              <a:latin typeface="Times New Roman"/>
              <a:ea typeface="Times New Roman"/>
              <a:cs typeface="Times New Roman"/>
              <a:sym typeface="Times New Roman"/>
            </a:endParaRPr>
          </a:p>
          <a:p>
            <a:pPr indent="0" lvl="0" marL="0" rtl="0" algn="l">
              <a:lnSpc>
                <a:spcPct val="110000"/>
              </a:lnSpc>
              <a:spcBef>
                <a:spcPts val="0"/>
              </a:spcBef>
              <a:spcAft>
                <a:spcPts val="0"/>
              </a:spcAft>
              <a:buClr>
                <a:schemeClr val="dk1"/>
              </a:buClr>
              <a:buSzPts val="3200"/>
              <a:buNone/>
            </a:pPr>
            <a:r>
              <a:rPr b="1" lang="pt-BR" sz="2300">
                <a:latin typeface="Times New Roman"/>
                <a:ea typeface="Times New Roman"/>
                <a:cs typeface="Times New Roman"/>
                <a:sym typeface="Times New Roman"/>
              </a:rPr>
              <a:t>         </a:t>
            </a:r>
            <a:endParaRPr b="1" sz="2300">
              <a:latin typeface="Times New Roman"/>
              <a:ea typeface="Times New Roman"/>
              <a:cs typeface="Times New Roman"/>
              <a:sym typeface="Times New Roman"/>
            </a:endParaRPr>
          </a:p>
          <a:p>
            <a:pPr indent="0" lvl="0" marL="0" rtl="0" algn="l">
              <a:lnSpc>
                <a:spcPct val="110000"/>
              </a:lnSpc>
              <a:spcBef>
                <a:spcPts val="0"/>
              </a:spcBef>
              <a:spcAft>
                <a:spcPts val="0"/>
              </a:spcAft>
              <a:buClr>
                <a:schemeClr val="dk1"/>
              </a:buClr>
              <a:buSzPts val="3200"/>
              <a:buNone/>
            </a:pPr>
            <a:r>
              <a:rPr b="1" lang="pt-BR" sz="2300">
                <a:latin typeface="Times New Roman"/>
                <a:ea typeface="Times New Roman"/>
                <a:cs typeface="Times New Roman"/>
                <a:sym typeface="Times New Roman"/>
              </a:rPr>
              <a:t>          Figure 3. </a:t>
            </a:r>
            <a:r>
              <a:rPr lang="pt-BR" sz="2300">
                <a:latin typeface="Times New Roman"/>
                <a:ea typeface="Times New Roman"/>
                <a:cs typeface="Times New Roman"/>
                <a:sym typeface="Times New Roman"/>
              </a:rPr>
              <a:t>Bilateral trichomegaly.</a:t>
            </a:r>
            <a:endParaRPr sz="2300">
              <a:latin typeface="Times New Roman"/>
              <a:ea typeface="Times New Roman"/>
              <a:cs typeface="Times New Roman"/>
              <a:sym typeface="Times New Roman"/>
            </a:endParaRPr>
          </a:p>
          <a:p>
            <a:pPr indent="0" lvl="0" marL="0" rtl="0" algn="l">
              <a:lnSpc>
                <a:spcPct val="110000"/>
              </a:lnSpc>
              <a:spcBef>
                <a:spcPts val="0"/>
              </a:spcBef>
              <a:spcAft>
                <a:spcPts val="0"/>
              </a:spcAft>
              <a:buClr>
                <a:schemeClr val="dk1"/>
              </a:buClr>
              <a:buSzPts val="3200"/>
              <a:buNone/>
            </a:pPr>
            <a:r>
              <a:t/>
            </a:r>
            <a:endParaRPr b="1" sz="3200">
              <a:latin typeface="Times New Roman"/>
              <a:ea typeface="Times New Roman"/>
              <a:cs typeface="Times New Roman"/>
              <a:sym typeface="Times New Roman"/>
            </a:endParaRPr>
          </a:p>
          <a:p>
            <a:pPr indent="0" lvl="0" marL="0" rtl="0" algn="l">
              <a:lnSpc>
                <a:spcPct val="110000"/>
              </a:lnSpc>
              <a:spcBef>
                <a:spcPts val="0"/>
              </a:spcBef>
              <a:spcAft>
                <a:spcPts val="0"/>
              </a:spcAft>
              <a:buClr>
                <a:schemeClr val="dk1"/>
              </a:buClr>
              <a:buSzPts val="3200"/>
              <a:buNone/>
            </a:pPr>
            <a:r>
              <a:t/>
            </a:r>
            <a:endParaRPr b="1" sz="3200">
              <a:latin typeface="Times New Roman"/>
              <a:ea typeface="Times New Roman"/>
              <a:cs typeface="Times New Roman"/>
              <a:sym typeface="Times New Roman"/>
            </a:endParaRPr>
          </a:p>
          <a:p>
            <a:pPr indent="0" lvl="0" marL="0" rtl="0" algn="l">
              <a:lnSpc>
                <a:spcPct val="110000"/>
              </a:lnSpc>
              <a:spcBef>
                <a:spcPts val="0"/>
              </a:spcBef>
              <a:spcAft>
                <a:spcPts val="0"/>
              </a:spcAft>
              <a:buClr>
                <a:schemeClr val="dk1"/>
              </a:buClr>
              <a:buSzPts val="3200"/>
              <a:buNone/>
            </a:pPr>
            <a:r>
              <a:t/>
            </a:r>
            <a:endParaRPr b="1" sz="3200">
              <a:latin typeface="Times New Roman"/>
              <a:ea typeface="Times New Roman"/>
              <a:cs typeface="Times New Roman"/>
              <a:sym typeface="Times New Roman"/>
            </a:endParaRPr>
          </a:p>
          <a:p>
            <a:pPr indent="0" lvl="0" marL="0" rtl="0" algn="l">
              <a:lnSpc>
                <a:spcPct val="110000"/>
              </a:lnSpc>
              <a:spcBef>
                <a:spcPts val="0"/>
              </a:spcBef>
              <a:spcAft>
                <a:spcPts val="0"/>
              </a:spcAft>
              <a:buClr>
                <a:schemeClr val="dk1"/>
              </a:buClr>
              <a:buSzPts val="3200"/>
              <a:buNone/>
            </a:pPr>
            <a:r>
              <a:rPr b="1" lang="pt-BR" sz="3200">
                <a:latin typeface="Times New Roman"/>
                <a:ea typeface="Times New Roman"/>
                <a:cs typeface="Times New Roman"/>
                <a:sym typeface="Times New Roman"/>
              </a:rPr>
              <a:t>                               </a:t>
            </a:r>
            <a:r>
              <a:rPr b="1" lang="pt-BR" sz="3200">
                <a:latin typeface="Arial"/>
                <a:ea typeface="Arial"/>
                <a:cs typeface="Arial"/>
                <a:sym typeface="Arial"/>
              </a:rPr>
              <a:t>Conclusion</a:t>
            </a:r>
            <a:endParaRPr b="1" sz="5208"/>
          </a:p>
          <a:p>
            <a:pPr indent="0" lvl="0" marL="0" rtl="0" algn="just">
              <a:lnSpc>
                <a:spcPct val="110000"/>
              </a:lnSpc>
              <a:spcBef>
                <a:spcPts val="0"/>
              </a:spcBef>
              <a:spcAft>
                <a:spcPts val="0"/>
              </a:spcAft>
              <a:buClr>
                <a:schemeClr val="dk1"/>
              </a:buClr>
              <a:buSzPts val="3200"/>
              <a:buNone/>
            </a:pPr>
            <a:r>
              <a:t/>
            </a:r>
            <a:endParaRPr sz="2600">
              <a:latin typeface="Arial"/>
              <a:ea typeface="Arial"/>
              <a:cs typeface="Arial"/>
              <a:sym typeface="Arial"/>
            </a:endParaRPr>
          </a:p>
          <a:p>
            <a:pPr indent="0" lvl="0" marL="0" rtl="0" algn="just">
              <a:lnSpc>
                <a:spcPct val="110000"/>
              </a:lnSpc>
              <a:spcBef>
                <a:spcPts val="0"/>
              </a:spcBef>
              <a:spcAft>
                <a:spcPts val="0"/>
              </a:spcAft>
              <a:buClr>
                <a:schemeClr val="dk1"/>
              </a:buClr>
              <a:buSzPts val="3200"/>
              <a:buNone/>
            </a:pPr>
            <a:r>
              <a:rPr lang="pt-BR" sz="2600">
                <a:latin typeface="Arial"/>
                <a:ea typeface="Arial"/>
                <a:cs typeface="Arial"/>
                <a:sym typeface="Arial"/>
              </a:rPr>
              <a:t>Trichomegaly is a condition that may result from dysregulation of the ciliary growth cycle. Therefore, it is known that medications that act on cell proliferation pathways, such as Cetuximab, can interfere with cell growth, and cases have already been reported in the literature.</a:t>
            </a:r>
            <a:endParaRPr b="1" sz="32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None/>
            </a:pPr>
            <a:r>
              <a:t/>
            </a:r>
            <a:endParaRPr b="1" sz="3200">
              <a:latin typeface="Times New Roman"/>
              <a:ea typeface="Times New Roman"/>
              <a:cs typeface="Times New Roman"/>
              <a:sym typeface="Times New Roman"/>
            </a:endParaRPr>
          </a:p>
          <a:p>
            <a:pPr indent="0" lvl="0" marL="0" rtl="0" algn="just">
              <a:lnSpc>
                <a:spcPct val="110000"/>
              </a:lnSpc>
              <a:spcBef>
                <a:spcPts val="0"/>
              </a:spcBef>
              <a:spcAft>
                <a:spcPts val="0"/>
              </a:spcAft>
              <a:buClr>
                <a:schemeClr val="dk1"/>
              </a:buClr>
              <a:buSzPts val="3200"/>
              <a:buNone/>
            </a:pPr>
            <a:r>
              <a:rPr b="1" lang="pt-BR" sz="3200">
                <a:latin typeface="Times New Roman"/>
                <a:ea typeface="Times New Roman"/>
                <a:cs typeface="Times New Roman"/>
                <a:sym typeface="Times New Roman"/>
              </a:rPr>
              <a:t> </a:t>
            </a:r>
            <a:r>
              <a:rPr b="1" lang="pt-BR" sz="2200">
                <a:latin typeface="Times New Roman"/>
                <a:ea typeface="Times New Roman"/>
                <a:cs typeface="Times New Roman"/>
                <a:sym typeface="Times New Roman"/>
              </a:rPr>
              <a:t> </a:t>
            </a:r>
            <a:r>
              <a:rPr b="1" lang="pt-BR" sz="2100">
                <a:latin typeface="Times New Roman"/>
                <a:ea typeface="Times New Roman"/>
                <a:cs typeface="Times New Roman"/>
                <a:sym typeface="Times New Roman"/>
              </a:rPr>
              <a:t>References</a:t>
            </a:r>
            <a:endParaRPr b="1" sz="2100">
              <a:latin typeface="Times New Roman"/>
              <a:ea typeface="Times New Roman"/>
              <a:cs typeface="Times New Roman"/>
              <a:sym typeface="Times New Roman"/>
            </a:endParaRPr>
          </a:p>
          <a:p>
            <a:pPr indent="-361950" lvl="0" marL="457200" rtl="0" algn="just">
              <a:lnSpc>
                <a:spcPct val="110000"/>
              </a:lnSpc>
              <a:spcBef>
                <a:spcPts val="0"/>
              </a:spcBef>
              <a:spcAft>
                <a:spcPts val="0"/>
              </a:spcAft>
              <a:buSzPts val="2100"/>
              <a:buFont typeface="Times New Roman"/>
              <a:buAutoNum type="arabicPeriod"/>
            </a:pPr>
            <a:r>
              <a:rPr lang="pt-BR" sz="2100">
                <a:latin typeface="Times New Roman"/>
                <a:ea typeface="Times New Roman"/>
                <a:cs typeface="Times New Roman"/>
                <a:sym typeface="Times New Roman"/>
              </a:rPr>
              <a:t>RIORDAN-EVA, Paulo. </a:t>
            </a:r>
            <a:r>
              <a:rPr b="1" lang="pt-BR" sz="2100">
                <a:latin typeface="Times New Roman"/>
                <a:ea typeface="Times New Roman"/>
                <a:cs typeface="Times New Roman"/>
                <a:sym typeface="Times New Roman"/>
              </a:rPr>
              <a:t>Vaughan &amp; Asbury General Ophthalmology</a:t>
            </a:r>
            <a:r>
              <a:rPr lang="pt-BR" sz="2100">
                <a:latin typeface="Times New Roman"/>
                <a:ea typeface="Times New Roman"/>
                <a:cs typeface="Times New Roman"/>
                <a:sym typeface="Times New Roman"/>
              </a:rPr>
              <a:t> [electronic resource] / Paul Riordan-Eva, John P. Whitcher; translation: Denise Costa Rodrigues ... [et al.]. – 17. ed. – Electronic data. – Porto Alegre: AMGH, 2011.</a:t>
            </a:r>
            <a:endParaRPr sz="2100">
              <a:latin typeface="Times New Roman"/>
              <a:ea typeface="Times New Roman"/>
              <a:cs typeface="Times New Roman"/>
              <a:sym typeface="Times New Roman"/>
            </a:endParaRPr>
          </a:p>
          <a:p>
            <a:pPr indent="-361950" lvl="0" marL="457200" rtl="0" algn="just">
              <a:lnSpc>
                <a:spcPct val="110000"/>
              </a:lnSpc>
              <a:spcBef>
                <a:spcPts val="0"/>
              </a:spcBef>
              <a:spcAft>
                <a:spcPts val="0"/>
              </a:spcAft>
              <a:buSzPts val="2100"/>
              <a:buFont typeface="Times New Roman"/>
              <a:buAutoNum type="arabicPeriod"/>
            </a:pPr>
            <a:r>
              <a:rPr lang="pt-BR" sz="2100">
                <a:latin typeface="Times New Roman"/>
                <a:ea typeface="Times New Roman"/>
                <a:cs typeface="Times New Roman"/>
                <a:sym typeface="Times New Roman"/>
              </a:rPr>
              <a:t>KOZUKI, Toshiyuki. Skin problems and EGFR-tyrosine kinase inhibitor.</a:t>
            </a:r>
            <a:r>
              <a:rPr b="1" lang="pt-BR" sz="2100">
                <a:latin typeface="Times New Roman"/>
                <a:ea typeface="Times New Roman"/>
                <a:cs typeface="Times New Roman"/>
                <a:sym typeface="Times New Roman"/>
              </a:rPr>
              <a:t> Japanese</a:t>
            </a:r>
            <a:r>
              <a:rPr lang="pt-BR" sz="2100">
                <a:latin typeface="Times New Roman"/>
                <a:ea typeface="Times New Roman"/>
                <a:cs typeface="Times New Roman"/>
                <a:sym typeface="Times New Roman"/>
              </a:rPr>
              <a:t> </a:t>
            </a:r>
            <a:r>
              <a:rPr b="1" lang="pt-BR" sz="2100">
                <a:latin typeface="Times New Roman"/>
                <a:ea typeface="Times New Roman"/>
                <a:cs typeface="Times New Roman"/>
                <a:sym typeface="Times New Roman"/>
              </a:rPr>
              <a:t>Journal Of Clinical Oncology,</a:t>
            </a:r>
            <a:r>
              <a:rPr lang="pt-BR" sz="2100">
                <a:latin typeface="Times New Roman"/>
                <a:ea typeface="Times New Roman"/>
                <a:cs typeface="Times New Roman"/>
                <a:sym typeface="Times New Roman"/>
              </a:rPr>
              <a:t> [S.L.], v. 46, n. 4, p. 291-298, 29 jan. 2016. Oxford University Press (OUP). http://dx.doi.org/10.1093/jjco/hyv207.</a:t>
            </a:r>
            <a:endParaRPr sz="2100">
              <a:latin typeface="Times New Roman"/>
              <a:ea typeface="Times New Roman"/>
              <a:cs typeface="Times New Roman"/>
              <a:sym typeface="Times New Roman"/>
            </a:endParaRPr>
          </a:p>
          <a:p>
            <a:pPr indent="-361950" lvl="0" marL="457200" rtl="0" algn="just">
              <a:lnSpc>
                <a:spcPct val="110000"/>
              </a:lnSpc>
              <a:spcBef>
                <a:spcPts val="0"/>
              </a:spcBef>
              <a:spcAft>
                <a:spcPts val="0"/>
              </a:spcAft>
              <a:buSzPts val="2100"/>
              <a:buFont typeface="Times New Roman"/>
              <a:buAutoNum type="arabicPeriod"/>
            </a:pPr>
            <a:r>
              <a:rPr lang="pt-BR" sz="2100">
                <a:latin typeface="Times New Roman"/>
                <a:ea typeface="Times New Roman"/>
                <a:cs typeface="Times New Roman"/>
                <a:sym typeface="Times New Roman"/>
              </a:rPr>
              <a:t>OCVIRK, J; CENCELJ, S. Management of cutaneous side‐effects of cetuximab therapy in patients with metastatic colorectal cancer. </a:t>
            </a:r>
            <a:r>
              <a:rPr b="1" lang="pt-BR" sz="2100">
                <a:latin typeface="Times New Roman"/>
                <a:ea typeface="Times New Roman"/>
                <a:cs typeface="Times New Roman"/>
                <a:sym typeface="Times New Roman"/>
              </a:rPr>
              <a:t>Journal Of The European Academy Of Dermatology And Venereology,</a:t>
            </a:r>
            <a:r>
              <a:rPr lang="pt-BR" sz="2100">
                <a:latin typeface="Times New Roman"/>
                <a:ea typeface="Times New Roman"/>
                <a:cs typeface="Times New Roman"/>
                <a:sym typeface="Times New Roman"/>
              </a:rPr>
              <a:t> [S.L.], v. 24, n. 4, p. 453-459, 5 mar. 2010. Wiley. http://dx.doi.org/10.1111/j.1468-3083.2009.03446.x.</a:t>
            </a:r>
            <a:endParaRPr sz="2100">
              <a:latin typeface="Times New Roman"/>
              <a:ea typeface="Times New Roman"/>
              <a:cs typeface="Times New Roman"/>
              <a:sym typeface="Times New Roman"/>
            </a:endParaRPr>
          </a:p>
          <a:p>
            <a:pPr indent="-387350" lvl="0" marL="457200" rtl="0" algn="just">
              <a:lnSpc>
                <a:spcPct val="110000"/>
              </a:lnSpc>
              <a:spcBef>
                <a:spcPts val="0"/>
              </a:spcBef>
              <a:spcAft>
                <a:spcPts val="0"/>
              </a:spcAft>
              <a:buSzPts val="2500"/>
              <a:buFont typeface="Times New Roman"/>
              <a:buAutoNum type="arabicPeriod"/>
            </a:pPr>
            <a:r>
              <a:rPr lang="pt-BR" sz="2100">
                <a:latin typeface="Times New Roman"/>
                <a:ea typeface="Times New Roman"/>
                <a:cs typeface="Times New Roman"/>
                <a:sym typeface="Times New Roman"/>
              </a:rPr>
              <a:t>SANTIAGO, Felicidade; GONÇALO, Margarida; REIS, José Pedro; FIGUEIREDO, Américo. Adverse cutaneous reactions to epidermal growth factor receptor inhibitors: study of 14 patients.</a:t>
            </a:r>
            <a:r>
              <a:rPr b="1" lang="pt-BR" sz="2100">
                <a:latin typeface="Times New Roman"/>
                <a:ea typeface="Times New Roman"/>
                <a:cs typeface="Times New Roman"/>
                <a:sym typeface="Times New Roman"/>
              </a:rPr>
              <a:t> Brazilian Annals of Dermatology, </a:t>
            </a:r>
            <a:r>
              <a:rPr lang="pt-BR" sz="2100">
                <a:latin typeface="Times New Roman"/>
                <a:ea typeface="Times New Roman"/>
                <a:cs typeface="Times New Roman"/>
                <a:sym typeface="Times New Roman"/>
              </a:rPr>
              <a:t>[S.L.], v. 86, no. 3, p. 483-490, jun. 2011. FapUNIFESP (SciELO). http://dx.doi.org/10.1590/s0365-05962011000300010.</a:t>
            </a:r>
            <a:endParaRPr sz="24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Tema do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