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5143500" cy="9144000" type="screen16x9"/>
  <p:notesSz cx="6858000" cy="9144000"/>
  <p:defaultTextStyle>
    <a:defPPr>
      <a:defRPr lang="pt-BR"/>
    </a:defPPr>
    <a:lvl1pPr algn="l" rtl="0" eaLnBrk="0" fontAlgn="base" hangingPunct="0">
      <a:spcBef>
        <a:spcPct val="0"/>
      </a:spcBef>
      <a:spcAft>
        <a:spcPct val="0"/>
      </a:spcAft>
      <a:defRPr kern="1200">
        <a:solidFill>
          <a:srgbClr val="000000"/>
        </a:solidFill>
        <a:latin typeface="Calibri" panose="020F0502020204030204" pitchFamily="34" charset="0"/>
        <a:ea typeface="+mn-ea"/>
        <a:cs typeface="Calibri" panose="020F0502020204030204" pitchFamily="34" charset="0"/>
        <a:sym typeface="Calibri" panose="020F0502020204030204" pitchFamily="34" charset="0"/>
      </a:defRPr>
    </a:lvl1pPr>
    <a:lvl2pPr indent="457200" algn="l" rtl="0" eaLnBrk="0" fontAlgn="base" hangingPunct="0">
      <a:spcBef>
        <a:spcPct val="0"/>
      </a:spcBef>
      <a:spcAft>
        <a:spcPct val="0"/>
      </a:spcAft>
      <a:defRPr kern="1200">
        <a:solidFill>
          <a:srgbClr val="000000"/>
        </a:solidFill>
        <a:latin typeface="Calibri" panose="020F0502020204030204" pitchFamily="34" charset="0"/>
        <a:ea typeface="+mn-ea"/>
        <a:cs typeface="Calibri" panose="020F0502020204030204" pitchFamily="34" charset="0"/>
        <a:sym typeface="Calibri" panose="020F0502020204030204" pitchFamily="34" charset="0"/>
      </a:defRPr>
    </a:lvl2pPr>
    <a:lvl3pPr indent="914400" algn="l" rtl="0" eaLnBrk="0" fontAlgn="base" hangingPunct="0">
      <a:spcBef>
        <a:spcPct val="0"/>
      </a:spcBef>
      <a:spcAft>
        <a:spcPct val="0"/>
      </a:spcAft>
      <a:defRPr kern="1200">
        <a:solidFill>
          <a:srgbClr val="000000"/>
        </a:solidFill>
        <a:latin typeface="Calibri" panose="020F0502020204030204" pitchFamily="34" charset="0"/>
        <a:ea typeface="+mn-ea"/>
        <a:cs typeface="Calibri" panose="020F0502020204030204" pitchFamily="34" charset="0"/>
        <a:sym typeface="Calibri" panose="020F0502020204030204" pitchFamily="34" charset="0"/>
      </a:defRPr>
    </a:lvl3pPr>
    <a:lvl4pPr indent="1371600" algn="l" rtl="0" eaLnBrk="0" fontAlgn="base" hangingPunct="0">
      <a:spcBef>
        <a:spcPct val="0"/>
      </a:spcBef>
      <a:spcAft>
        <a:spcPct val="0"/>
      </a:spcAft>
      <a:defRPr kern="1200">
        <a:solidFill>
          <a:srgbClr val="000000"/>
        </a:solidFill>
        <a:latin typeface="Calibri" panose="020F0502020204030204" pitchFamily="34" charset="0"/>
        <a:ea typeface="+mn-ea"/>
        <a:cs typeface="Calibri" panose="020F0502020204030204" pitchFamily="34" charset="0"/>
        <a:sym typeface="Calibri" panose="020F0502020204030204" pitchFamily="34" charset="0"/>
      </a:defRPr>
    </a:lvl4pPr>
    <a:lvl5pPr indent="1828800" algn="l" rtl="0" eaLnBrk="0" fontAlgn="base" hangingPunct="0">
      <a:spcBef>
        <a:spcPct val="0"/>
      </a:spcBef>
      <a:spcAft>
        <a:spcPct val="0"/>
      </a:spcAft>
      <a:defRPr kern="1200">
        <a:solidFill>
          <a:srgbClr val="000000"/>
        </a:solidFill>
        <a:latin typeface="Calibri" panose="020F0502020204030204" pitchFamily="34" charset="0"/>
        <a:ea typeface="+mn-ea"/>
        <a:cs typeface="Calibri" panose="020F0502020204030204" pitchFamily="34" charset="0"/>
        <a:sym typeface="Calibri" panose="020F0502020204030204" pitchFamily="34" charset="0"/>
      </a:defRPr>
    </a:lvl5pPr>
    <a:lvl6pPr marL="2286000" algn="l" defTabSz="914400" rtl="0" eaLnBrk="1" latinLnBrk="0" hangingPunct="1">
      <a:defRPr kern="1200">
        <a:solidFill>
          <a:srgbClr val="000000"/>
        </a:solidFill>
        <a:latin typeface="Calibri" panose="020F0502020204030204" pitchFamily="34" charset="0"/>
        <a:ea typeface="+mn-ea"/>
        <a:cs typeface="Calibri" panose="020F0502020204030204" pitchFamily="34" charset="0"/>
        <a:sym typeface="Calibri" panose="020F0502020204030204" pitchFamily="34" charset="0"/>
      </a:defRPr>
    </a:lvl6pPr>
    <a:lvl7pPr marL="2743200" algn="l" defTabSz="914400" rtl="0" eaLnBrk="1" latinLnBrk="0" hangingPunct="1">
      <a:defRPr kern="1200">
        <a:solidFill>
          <a:srgbClr val="000000"/>
        </a:solidFill>
        <a:latin typeface="Calibri" panose="020F0502020204030204" pitchFamily="34" charset="0"/>
        <a:ea typeface="+mn-ea"/>
        <a:cs typeface="Calibri" panose="020F0502020204030204" pitchFamily="34" charset="0"/>
        <a:sym typeface="Calibri" panose="020F0502020204030204" pitchFamily="34" charset="0"/>
      </a:defRPr>
    </a:lvl7pPr>
    <a:lvl8pPr marL="3200400" algn="l" defTabSz="914400" rtl="0" eaLnBrk="1" latinLnBrk="0" hangingPunct="1">
      <a:defRPr kern="1200">
        <a:solidFill>
          <a:srgbClr val="000000"/>
        </a:solidFill>
        <a:latin typeface="Calibri" panose="020F0502020204030204" pitchFamily="34" charset="0"/>
        <a:ea typeface="+mn-ea"/>
        <a:cs typeface="Calibri" panose="020F0502020204030204" pitchFamily="34" charset="0"/>
        <a:sym typeface="Calibri" panose="020F0502020204030204" pitchFamily="34" charset="0"/>
      </a:defRPr>
    </a:lvl8pPr>
    <a:lvl9pPr marL="3657600" algn="l" defTabSz="914400" rtl="0" eaLnBrk="1" latinLnBrk="0" hangingPunct="1">
      <a:defRPr kern="1200">
        <a:solidFill>
          <a:srgbClr val="000000"/>
        </a:solidFill>
        <a:latin typeface="Calibri" panose="020F0502020204030204" pitchFamily="34" charset="0"/>
        <a:ea typeface="+mn-ea"/>
        <a:cs typeface="Calibri" panose="020F0502020204030204" pitchFamily="34" charset="0"/>
        <a:sym typeface="Calibri" panose="020F0502020204030204"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a:tcStyle>
        <a:tcBdr/>
        <a:fill>
          <a:solidFill>
            <a:srgbClr val="E8ECF4"/>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738"/>
    <p:restoredTop sz="94624"/>
  </p:normalViewPr>
  <p:slideViewPr>
    <p:cSldViewPr snapToGrid="0">
      <p:cViewPr>
        <p:scale>
          <a:sx n="128" d="100"/>
          <a:sy n="128" d="100"/>
        </p:scale>
        <p:origin x="2248" y="1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Shape 91">
            <a:extLst>
              <a:ext uri="{FF2B5EF4-FFF2-40B4-BE49-F238E27FC236}">
                <a16:creationId xmlns:a16="http://schemas.microsoft.com/office/drawing/2014/main" id="{2B01130A-806C-2447-7D26-AC534AF39D1F}"/>
              </a:ext>
            </a:extLst>
          </p:cNvPr>
          <p:cNvSpPr>
            <a:spLocks noGrp="1" noRot="1" noChangeAspect="1" noChangeArrowheads="1"/>
          </p:cNvSpPr>
          <p:nvPr>
            <p:ph type="sldImg"/>
          </p:nvPr>
        </p:nvSpPr>
        <p:spPr bwMode="auto">
          <a:xfrm>
            <a:off x="1143000" y="685800"/>
            <a:ext cx="4572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2051" name="Shape 92">
            <a:extLst>
              <a:ext uri="{FF2B5EF4-FFF2-40B4-BE49-F238E27FC236}">
                <a16:creationId xmlns:a16="http://schemas.microsoft.com/office/drawing/2014/main" id="{21879415-DCF8-6308-AB9B-4CAE428F3084}"/>
              </a:ext>
            </a:extLst>
          </p:cNvPr>
          <p:cNvSpPr>
            <a:spLocks noGrp="1" noChangeArrowheads="1"/>
          </p:cNvSpPr>
          <p:nvPr>
            <p:ph type="body" sz="quarter" idx="1"/>
          </p:nvPr>
        </p:nvSpPr>
        <p:spPr bwMode="auto">
          <a:xfrm>
            <a:off x="914400" y="4343400"/>
            <a:ext cx="5029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endParaRPr lang="pt-BR" altLang="pt-BR">
              <a:sym typeface="Calibri" panose="020F0502020204030204" pitchFamily="34" charset="0"/>
            </a:endParaRP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a:solidFill>
          <a:schemeClr val="tx1"/>
        </a:solidFill>
        <a:latin typeface="+mj-lt"/>
        <a:ea typeface="+mj-ea"/>
        <a:cs typeface="+mj-cs"/>
        <a:sym typeface="Calibri" panose="020F0502020204030204" pitchFamily="34" charset="0"/>
      </a:defRPr>
    </a:lvl1pPr>
    <a:lvl2pPr marL="742950" indent="-285750" algn="l" rtl="0" eaLnBrk="0" fontAlgn="base" hangingPunct="0">
      <a:spcBef>
        <a:spcPct val="30000"/>
      </a:spcBef>
      <a:spcAft>
        <a:spcPct val="0"/>
      </a:spcAft>
      <a:defRPr sz="1200">
        <a:solidFill>
          <a:schemeClr val="tx1"/>
        </a:solidFill>
        <a:latin typeface="+mj-lt"/>
        <a:ea typeface="+mj-ea"/>
        <a:cs typeface="+mj-cs"/>
        <a:sym typeface="Calibri" panose="020F0502020204030204" pitchFamily="34" charset="0"/>
      </a:defRPr>
    </a:lvl2pPr>
    <a:lvl3pPr marL="1143000" indent="-228600" algn="l" rtl="0" eaLnBrk="0" fontAlgn="base" hangingPunct="0">
      <a:spcBef>
        <a:spcPct val="30000"/>
      </a:spcBef>
      <a:spcAft>
        <a:spcPct val="0"/>
      </a:spcAft>
      <a:defRPr sz="1200">
        <a:solidFill>
          <a:schemeClr val="tx1"/>
        </a:solidFill>
        <a:latin typeface="+mj-lt"/>
        <a:ea typeface="+mj-ea"/>
        <a:cs typeface="+mj-cs"/>
        <a:sym typeface="Calibri" panose="020F0502020204030204" pitchFamily="34" charset="0"/>
      </a:defRPr>
    </a:lvl3pPr>
    <a:lvl4pPr marL="1600200" indent="-228600" algn="l" rtl="0" eaLnBrk="0" fontAlgn="base" hangingPunct="0">
      <a:spcBef>
        <a:spcPct val="30000"/>
      </a:spcBef>
      <a:spcAft>
        <a:spcPct val="0"/>
      </a:spcAft>
      <a:defRPr sz="1200">
        <a:solidFill>
          <a:schemeClr val="tx1"/>
        </a:solidFill>
        <a:latin typeface="+mj-lt"/>
        <a:ea typeface="+mj-ea"/>
        <a:cs typeface="+mj-cs"/>
        <a:sym typeface="Calibri" panose="020F0502020204030204" pitchFamily="34" charset="0"/>
      </a:defRPr>
    </a:lvl4pPr>
    <a:lvl5pPr marL="2057400" indent="-228600" algn="l" rtl="0" eaLnBrk="0" fontAlgn="base" hangingPunct="0">
      <a:spcBef>
        <a:spcPct val="30000"/>
      </a:spcBef>
      <a:spcAft>
        <a:spcPct val="0"/>
      </a:spcAft>
      <a:defRPr sz="1200">
        <a:solidFill>
          <a:schemeClr val="tx1"/>
        </a:solidFill>
        <a:latin typeface="+mj-lt"/>
        <a:ea typeface="+mj-ea"/>
        <a:cs typeface="+mj-cs"/>
        <a:sym typeface="Calibri" panose="020F0502020204030204" pitchFamily="34" charset="0"/>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Slide de título">
    <p:spTree>
      <p:nvGrpSpPr>
        <p:cNvPr id="1" name=""/>
        <p:cNvGrpSpPr/>
        <p:nvPr/>
      </p:nvGrpSpPr>
      <p:grpSpPr>
        <a:xfrm>
          <a:off x="0" y="0"/>
          <a:ext cx="0" cy="0"/>
          <a:chOff x="0" y="0"/>
          <a:chExt cx="0" cy="0"/>
        </a:xfrm>
      </p:grpSpPr>
      <p:sp>
        <p:nvSpPr>
          <p:cNvPr id="11" name="Title Text"/>
          <p:cNvSpPr txBox="1">
            <a:spLocks noGrp="1"/>
          </p:cNvSpPr>
          <p:nvPr>
            <p:ph type="title"/>
          </p:nvPr>
        </p:nvSpPr>
        <p:spPr>
          <a:xfrm>
            <a:off x="385763" y="2840568"/>
            <a:ext cx="4371976" cy="1960034"/>
          </a:xfrm>
          <a:prstGeom prst="rect">
            <a:avLst/>
          </a:prstGeom>
        </p:spPr>
        <p:txBody>
          <a:bodyPr/>
          <a:lstStyle/>
          <a:p>
            <a:r>
              <a:t>Title Text</a:t>
            </a:r>
          </a:p>
        </p:txBody>
      </p:sp>
      <p:sp>
        <p:nvSpPr>
          <p:cNvPr id="12" name="Body Level One…"/>
          <p:cNvSpPr txBox="1">
            <a:spLocks noGrp="1"/>
          </p:cNvSpPr>
          <p:nvPr>
            <p:ph type="body" sz="quarter" idx="1"/>
          </p:nvPr>
        </p:nvSpPr>
        <p:spPr>
          <a:xfrm>
            <a:off x="771525" y="5181600"/>
            <a:ext cx="3600450" cy="2336800"/>
          </a:xfrm>
          <a:prstGeom prst="rect">
            <a:avLst/>
          </a:prstGeom>
        </p:spPr>
        <p:txBody>
          <a:bodyPr/>
          <a:lstStyle>
            <a:lvl1pPr marL="0" indent="0" algn="ctr">
              <a:buSzTx/>
              <a:buFontTx/>
              <a:buNone/>
              <a:defRPr>
                <a:solidFill>
                  <a:srgbClr val="888888"/>
                </a:solidFill>
              </a:defRPr>
            </a:lvl1pPr>
            <a:lvl2pPr marL="0" indent="457200" algn="ctr">
              <a:buSzTx/>
              <a:buFontTx/>
              <a:buNone/>
              <a:defRPr>
                <a:solidFill>
                  <a:srgbClr val="888888"/>
                </a:solidFill>
              </a:defRPr>
            </a:lvl2pPr>
            <a:lvl3pPr marL="0" indent="914400" algn="ctr">
              <a:buSzTx/>
              <a:buFontTx/>
              <a:buNone/>
              <a:defRPr>
                <a:solidFill>
                  <a:srgbClr val="888888"/>
                </a:solidFill>
              </a:defRPr>
            </a:lvl3pPr>
            <a:lvl4pPr marL="0" indent="1371600" algn="ctr">
              <a:buSzTx/>
              <a:buFontTx/>
              <a:buNone/>
              <a:defRPr>
                <a:solidFill>
                  <a:srgbClr val="888888"/>
                </a:solidFill>
              </a:defRPr>
            </a:lvl4pPr>
            <a:lvl5pPr marL="0" indent="1828800" algn="ctr">
              <a:buSzTx/>
              <a:buFontTx/>
              <a:buNone/>
              <a:defRPr>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2" name="Slide Number">
            <a:extLst>
              <a:ext uri="{FF2B5EF4-FFF2-40B4-BE49-F238E27FC236}">
                <a16:creationId xmlns:a16="http://schemas.microsoft.com/office/drawing/2014/main" id="{61D1FF1E-7074-ACC9-0E13-B96AAA45E50B}"/>
              </a:ext>
            </a:extLst>
          </p:cNvPr>
          <p:cNvSpPr txBox="1">
            <a:spLocks noGrp="1" noChangeArrowheads="1"/>
          </p:cNvSpPr>
          <p:nvPr>
            <p:ph type="sldNum" sz="quarter" idx="10"/>
          </p:nvPr>
        </p:nvSpPr>
        <p:spPr>
          <a:ln/>
        </p:spPr>
        <p:txBody>
          <a:bodyPr/>
          <a:lstStyle>
            <a:lvl1pPr>
              <a:defRPr/>
            </a:lvl1pPr>
          </a:lstStyle>
          <a:p>
            <a:fld id="{DD4E498C-B805-F545-86EB-1052C78227AD}" type="slidenum">
              <a:rPr lang="pt-BR" altLang="pt-BR"/>
              <a:pPr/>
              <a:t>‹nº›</a:t>
            </a:fld>
            <a:endParaRPr lang="pt-BR" altLang="pt-BR"/>
          </a:p>
        </p:txBody>
      </p:sp>
    </p:spTree>
    <p:extLst>
      <p:ext uri="{BB962C8B-B14F-4D97-AF65-F5344CB8AC3E}">
        <p14:creationId xmlns:p14="http://schemas.microsoft.com/office/powerpoint/2010/main" val="3990581126"/>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ítulo e conteúdo">
    <p:spTree>
      <p:nvGrpSpPr>
        <p:cNvPr id="1" name=""/>
        <p:cNvGrpSpPr/>
        <p:nvPr/>
      </p:nvGrpSpPr>
      <p:grpSpPr>
        <a:xfrm>
          <a:off x="0" y="0"/>
          <a:ext cx="0" cy="0"/>
          <a:chOff x="0" y="0"/>
          <a:chExt cx="0" cy="0"/>
        </a:xfrm>
      </p:grpSpPr>
      <p:sp>
        <p:nvSpPr>
          <p:cNvPr id="20" name="Title Text"/>
          <p:cNvSpPr txBox="1">
            <a:spLocks noGrp="1"/>
          </p:cNvSpPr>
          <p:nvPr>
            <p:ph type="title"/>
          </p:nvPr>
        </p:nvSpPr>
        <p:spPr>
          <a:prstGeom prst="rect">
            <a:avLst/>
          </a:prstGeom>
        </p:spPr>
        <p:txBody>
          <a:bodyPr/>
          <a:lstStyle/>
          <a:p>
            <a:r>
              <a:t>Title Text</a:t>
            </a:r>
          </a:p>
        </p:txBody>
      </p:sp>
      <p:sp>
        <p:nvSpPr>
          <p:cNvPr id="21"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 name="Slide Number">
            <a:extLst>
              <a:ext uri="{FF2B5EF4-FFF2-40B4-BE49-F238E27FC236}">
                <a16:creationId xmlns:a16="http://schemas.microsoft.com/office/drawing/2014/main" id="{F4EA0B60-1CD4-3AE3-1C65-1954405398F7}"/>
              </a:ext>
            </a:extLst>
          </p:cNvPr>
          <p:cNvSpPr txBox="1">
            <a:spLocks noGrp="1" noChangeArrowheads="1"/>
          </p:cNvSpPr>
          <p:nvPr>
            <p:ph type="sldNum" sz="quarter" idx="10"/>
          </p:nvPr>
        </p:nvSpPr>
        <p:spPr>
          <a:ln/>
        </p:spPr>
        <p:txBody>
          <a:bodyPr/>
          <a:lstStyle>
            <a:lvl1pPr>
              <a:defRPr/>
            </a:lvl1pPr>
          </a:lstStyle>
          <a:p>
            <a:fld id="{E1BBDDA1-6349-5744-A7F3-92A3372F086E}" type="slidenum">
              <a:rPr lang="pt-BR" altLang="pt-BR"/>
              <a:pPr/>
              <a:t>‹nº›</a:t>
            </a:fld>
            <a:endParaRPr lang="pt-BR" altLang="pt-BR"/>
          </a:p>
        </p:txBody>
      </p:sp>
    </p:spTree>
    <p:extLst>
      <p:ext uri="{BB962C8B-B14F-4D97-AF65-F5344CB8AC3E}">
        <p14:creationId xmlns:p14="http://schemas.microsoft.com/office/powerpoint/2010/main" val="2192352481"/>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Cabeçalho da Seção">
    <p:spTree>
      <p:nvGrpSpPr>
        <p:cNvPr id="1" name=""/>
        <p:cNvGrpSpPr/>
        <p:nvPr/>
      </p:nvGrpSpPr>
      <p:grpSpPr>
        <a:xfrm>
          <a:off x="0" y="0"/>
          <a:ext cx="0" cy="0"/>
          <a:chOff x="0" y="0"/>
          <a:chExt cx="0" cy="0"/>
        </a:xfrm>
      </p:grpSpPr>
      <p:sp>
        <p:nvSpPr>
          <p:cNvPr id="29" name="Title Text"/>
          <p:cNvSpPr txBox="1">
            <a:spLocks noGrp="1"/>
          </p:cNvSpPr>
          <p:nvPr>
            <p:ph type="title"/>
          </p:nvPr>
        </p:nvSpPr>
        <p:spPr>
          <a:xfrm>
            <a:off x="406300" y="5875866"/>
            <a:ext cx="4371976" cy="1816101"/>
          </a:xfrm>
          <a:prstGeom prst="rect">
            <a:avLst/>
          </a:prstGeom>
        </p:spPr>
        <p:txBody>
          <a:bodyPr anchor="t"/>
          <a:lstStyle>
            <a:lvl1pPr algn="l">
              <a:defRPr sz="4000" b="1" cap="all"/>
            </a:lvl1pPr>
          </a:lstStyle>
          <a:p>
            <a:r>
              <a:t>Title Text</a:t>
            </a:r>
          </a:p>
        </p:txBody>
      </p:sp>
      <p:sp>
        <p:nvSpPr>
          <p:cNvPr id="30" name="Body Level One…"/>
          <p:cNvSpPr txBox="1">
            <a:spLocks noGrp="1"/>
          </p:cNvSpPr>
          <p:nvPr>
            <p:ph type="body" sz="quarter" idx="1"/>
          </p:nvPr>
        </p:nvSpPr>
        <p:spPr>
          <a:xfrm>
            <a:off x="406300" y="3875618"/>
            <a:ext cx="4371976" cy="2000250"/>
          </a:xfrm>
          <a:prstGeom prst="rect">
            <a:avLst/>
          </a:prstGeom>
        </p:spPr>
        <p:txBody>
          <a:bodyPr anchor="b"/>
          <a:lstStyle>
            <a:lvl1pPr marL="0" indent="0">
              <a:spcBef>
                <a:spcPts val="400"/>
              </a:spcBef>
              <a:buSzTx/>
              <a:buFontTx/>
              <a:buNone/>
              <a:defRPr sz="2000">
                <a:solidFill>
                  <a:srgbClr val="888888"/>
                </a:solidFill>
              </a:defRPr>
            </a:lvl1pPr>
            <a:lvl2pPr marL="0" indent="457200">
              <a:spcBef>
                <a:spcPts val="400"/>
              </a:spcBef>
              <a:buSzTx/>
              <a:buFontTx/>
              <a:buNone/>
              <a:defRPr sz="2000">
                <a:solidFill>
                  <a:srgbClr val="888888"/>
                </a:solidFill>
              </a:defRPr>
            </a:lvl2pPr>
            <a:lvl3pPr marL="0" indent="914400">
              <a:spcBef>
                <a:spcPts val="400"/>
              </a:spcBef>
              <a:buSzTx/>
              <a:buFontTx/>
              <a:buNone/>
              <a:defRPr sz="2000">
                <a:solidFill>
                  <a:srgbClr val="888888"/>
                </a:solidFill>
              </a:defRPr>
            </a:lvl3pPr>
            <a:lvl4pPr marL="0" indent="1371600">
              <a:spcBef>
                <a:spcPts val="400"/>
              </a:spcBef>
              <a:buSzTx/>
              <a:buFontTx/>
              <a:buNone/>
              <a:defRPr sz="2000">
                <a:solidFill>
                  <a:srgbClr val="888888"/>
                </a:solidFill>
              </a:defRPr>
            </a:lvl4pPr>
            <a:lvl5pPr marL="0" indent="1828800">
              <a:spcBef>
                <a:spcPts val="400"/>
              </a:spcBef>
              <a:buSzTx/>
              <a:buFontTx/>
              <a:buNone/>
              <a:defRPr sz="20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2" name="Slide Number">
            <a:extLst>
              <a:ext uri="{FF2B5EF4-FFF2-40B4-BE49-F238E27FC236}">
                <a16:creationId xmlns:a16="http://schemas.microsoft.com/office/drawing/2014/main" id="{90801D4A-3070-EC3F-3FBA-40A28388D34D}"/>
              </a:ext>
            </a:extLst>
          </p:cNvPr>
          <p:cNvSpPr txBox="1">
            <a:spLocks noGrp="1" noChangeArrowheads="1"/>
          </p:cNvSpPr>
          <p:nvPr>
            <p:ph type="sldNum" sz="quarter" idx="10"/>
          </p:nvPr>
        </p:nvSpPr>
        <p:spPr>
          <a:ln/>
        </p:spPr>
        <p:txBody>
          <a:bodyPr/>
          <a:lstStyle>
            <a:lvl1pPr>
              <a:defRPr/>
            </a:lvl1pPr>
          </a:lstStyle>
          <a:p>
            <a:fld id="{09E7BFB3-9A63-644A-86EC-99D5E7CFCF11}" type="slidenum">
              <a:rPr lang="pt-BR" altLang="pt-BR"/>
              <a:pPr/>
              <a:t>‹nº›</a:t>
            </a:fld>
            <a:endParaRPr lang="pt-BR" altLang="pt-BR"/>
          </a:p>
        </p:txBody>
      </p:sp>
    </p:spTree>
    <p:extLst>
      <p:ext uri="{BB962C8B-B14F-4D97-AF65-F5344CB8AC3E}">
        <p14:creationId xmlns:p14="http://schemas.microsoft.com/office/powerpoint/2010/main" val="4190003223"/>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Duas Partes de Conteúdo">
    <p:spTree>
      <p:nvGrpSpPr>
        <p:cNvPr id="1" name=""/>
        <p:cNvGrpSpPr/>
        <p:nvPr/>
      </p:nvGrpSpPr>
      <p:grpSpPr>
        <a:xfrm>
          <a:off x="0" y="0"/>
          <a:ext cx="0" cy="0"/>
          <a:chOff x="0" y="0"/>
          <a:chExt cx="0" cy="0"/>
        </a:xfrm>
      </p:grpSpPr>
      <p:sp>
        <p:nvSpPr>
          <p:cNvPr id="38" name="Title Text"/>
          <p:cNvSpPr txBox="1">
            <a:spLocks noGrp="1"/>
          </p:cNvSpPr>
          <p:nvPr>
            <p:ph type="title"/>
          </p:nvPr>
        </p:nvSpPr>
        <p:spPr>
          <a:prstGeom prst="rect">
            <a:avLst/>
          </a:prstGeom>
        </p:spPr>
        <p:txBody>
          <a:bodyPr/>
          <a:lstStyle/>
          <a:p>
            <a:r>
              <a:t>Title Text</a:t>
            </a:r>
          </a:p>
        </p:txBody>
      </p:sp>
      <p:sp>
        <p:nvSpPr>
          <p:cNvPr id="39" name="Body Level One…"/>
          <p:cNvSpPr txBox="1">
            <a:spLocks noGrp="1"/>
          </p:cNvSpPr>
          <p:nvPr>
            <p:ph type="body" sz="half" idx="1"/>
          </p:nvPr>
        </p:nvSpPr>
        <p:spPr>
          <a:xfrm>
            <a:off x="257175" y="2133600"/>
            <a:ext cx="2271714" cy="6034618"/>
          </a:xfrm>
          <a:prstGeom prst="rect">
            <a:avLst/>
          </a:prstGeom>
        </p:spPr>
        <p:txBody>
          <a:bodyPr/>
          <a:lstStyle>
            <a:lvl1pPr>
              <a:spcBef>
                <a:spcPts val="600"/>
              </a:spcBef>
              <a:defRPr sz="2800"/>
            </a:lvl1pPr>
            <a:lvl2pPr marL="790575" indent="-333375">
              <a:spcBef>
                <a:spcPts val="600"/>
              </a:spcBef>
              <a:defRPr sz="2800"/>
            </a:lvl2pPr>
            <a:lvl3pPr marL="1234439" indent="-320039">
              <a:spcBef>
                <a:spcPts val="600"/>
              </a:spcBef>
              <a:defRPr sz="2800"/>
            </a:lvl3pPr>
            <a:lvl4pPr marL="1727200" indent="-355600">
              <a:spcBef>
                <a:spcPts val="600"/>
              </a:spcBef>
              <a:defRPr sz="2800"/>
            </a:lvl4pPr>
            <a:lvl5pPr marL="2184400" indent="-355600">
              <a:spcBef>
                <a:spcPts val="600"/>
              </a:spcBef>
              <a:defRPr sz="2800"/>
            </a:lvl5pPr>
          </a:lstStyle>
          <a:p>
            <a:r>
              <a:t>Body Level One</a:t>
            </a:r>
          </a:p>
          <a:p>
            <a:pPr lvl="1"/>
            <a:r>
              <a:t>Body Level Two</a:t>
            </a:r>
          </a:p>
          <a:p>
            <a:pPr lvl="2"/>
            <a:r>
              <a:t>Body Level Three</a:t>
            </a:r>
          </a:p>
          <a:p>
            <a:pPr lvl="3"/>
            <a:r>
              <a:t>Body Level Four</a:t>
            </a:r>
          </a:p>
          <a:p>
            <a:pPr lvl="4"/>
            <a:r>
              <a:t>Body Level Five</a:t>
            </a:r>
          </a:p>
        </p:txBody>
      </p:sp>
      <p:sp>
        <p:nvSpPr>
          <p:cNvPr id="2" name="Slide Number">
            <a:extLst>
              <a:ext uri="{FF2B5EF4-FFF2-40B4-BE49-F238E27FC236}">
                <a16:creationId xmlns:a16="http://schemas.microsoft.com/office/drawing/2014/main" id="{C24E7447-B2E8-21DD-12DB-AA8C3A315330}"/>
              </a:ext>
            </a:extLst>
          </p:cNvPr>
          <p:cNvSpPr txBox="1">
            <a:spLocks noGrp="1" noChangeArrowheads="1"/>
          </p:cNvSpPr>
          <p:nvPr>
            <p:ph type="sldNum" sz="quarter" idx="10"/>
          </p:nvPr>
        </p:nvSpPr>
        <p:spPr>
          <a:ln/>
        </p:spPr>
        <p:txBody>
          <a:bodyPr/>
          <a:lstStyle>
            <a:lvl1pPr>
              <a:defRPr/>
            </a:lvl1pPr>
          </a:lstStyle>
          <a:p>
            <a:fld id="{B1B0E0CF-8DA1-8B41-9062-D28DA6C5ADD7}" type="slidenum">
              <a:rPr lang="pt-BR" altLang="pt-BR"/>
              <a:pPr/>
              <a:t>‹nº›</a:t>
            </a:fld>
            <a:endParaRPr lang="pt-BR" altLang="pt-BR"/>
          </a:p>
        </p:txBody>
      </p:sp>
    </p:spTree>
    <p:extLst>
      <p:ext uri="{BB962C8B-B14F-4D97-AF65-F5344CB8AC3E}">
        <p14:creationId xmlns:p14="http://schemas.microsoft.com/office/powerpoint/2010/main" val="1428426196"/>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mparação">
    <p:spTree>
      <p:nvGrpSpPr>
        <p:cNvPr id="1" name=""/>
        <p:cNvGrpSpPr/>
        <p:nvPr/>
      </p:nvGrpSpPr>
      <p:grpSpPr>
        <a:xfrm>
          <a:off x="0" y="0"/>
          <a:ext cx="0" cy="0"/>
          <a:chOff x="0" y="0"/>
          <a:chExt cx="0" cy="0"/>
        </a:xfrm>
      </p:grpSpPr>
      <p:sp>
        <p:nvSpPr>
          <p:cNvPr id="47" name="Title Text"/>
          <p:cNvSpPr txBox="1">
            <a:spLocks noGrp="1"/>
          </p:cNvSpPr>
          <p:nvPr>
            <p:ph type="title"/>
          </p:nvPr>
        </p:nvSpPr>
        <p:spPr>
          <a:prstGeom prst="rect">
            <a:avLst/>
          </a:prstGeom>
        </p:spPr>
        <p:txBody>
          <a:bodyPr/>
          <a:lstStyle/>
          <a:p>
            <a:r>
              <a:t>Title Text</a:t>
            </a:r>
          </a:p>
        </p:txBody>
      </p:sp>
      <p:sp>
        <p:nvSpPr>
          <p:cNvPr id="48" name="Body Level One…"/>
          <p:cNvSpPr txBox="1">
            <a:spLocks noGrp="1"/>
          </p:cNvSpPr>
          <p:nvPr>
            <p:ph type="body" sz="quarter" idx="1"/>
          </p:nvPr>
        </p:nvSpPr>
        <p:spPr>
          <a:xfrm>
            <a:off x="257175" y="2046816"/>
            <a:ext cx="2272607" cy="853017"/>
          </a:xfrm>
          <a:prstGeom prst="rect">
            <a:avLst/>
          </a:prstGeom>
        </p:spPr>
        <p:txBody>
          <a:bodyPr anchor="b"/>
          <a:lstStyle>
            <a:lvl1pPr marL="0" indent="0">
              <a:spcBef>
                <a:spcPts val="500"/>
              </a:spcBef>
              <a:buSzTx/>
              <a:buFontTx/>
              <a:buNone/>
              <a:defRPr sz="2400" b="1"/>
            </a:lvl1pPr>
            <a:lvl2pPr marL="0" indent="457200">
              <a:spcBef>
                <a:spcPts val="500"/>
              </a:spcBef>
              <a:buSzTx/>
              <a:buFontTx/>
              <a:buNone/>
              <a:defRPr sz="2400" b="1"/>
            </a:lvl2pPr>
            <a:lvl3pPr marL="0" indent="914400">
              <a:spcBef>
                <a:spcPts val="500"/>
              </a:spcBef>
              <a:buSzTx/>
              <a:buFontTx/>
              <a:buNone/>
              <a:defRPr sz="2400" b="1"/>
            </a:lvl3pPr>
            <a:lvl4pPr marL="0" indent="1371600">
              <a:spcBef>
                <a:spcPts val="500"/>
              </a:spcBef>
              <a:buSzTx/>
              <a:buFontTx/>
              <a:buNone/>
              <a:defRPr sz="2400" b="1"/>
            </a:lvl4pPr>
            <a:lvl5pPr marL="0" indent="1828800">
              <a:spcBef>
                <a:spcPts val="500"/>
              </a:spcBef>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49" name="Espaço Reservado para Texto 4"/>
          <p:cNvSpPr>
            <a:spLocks noGrp="1"/>
          </p:cNvSpPr>
          <p:nvPr>
            <p:ph type="body" sz="quarter" idx="21"/>
          </p:nvPr>
        </p:nvSpPr>
        <p:spPr>
          <a:xfrm>
            <a:off x="2612826" y="2046816"/>
            <a:ext cx="2273499" cy="853016"/>
          </a:xfrm>
          <a:prstGeom prst="rect">
            <a:avLst/>
          </a:prstGeom>
        </p:spPr>
        <p:txBody>
          <a:bodyPr anchor="b"/>
          <a:lstStyle/>
          <a:p>
            <a:endParaRPr/>
          </a:p>
        </p:txBody>
      </p:sp>
      <p:sp>
        <p:nvSpPr>
          <p:cNvPr id="2" name="Slide Number">
            <a:extLst>
              <a:ext uri="{FF2B5EF4-FFF2-40B4-BE49-F238E27FC236}">
                <a16:creationId xmlns:a16="http://schemas.microsoft.com/office/drawing/2014/main" id="{C3DF3197-371F-BBCB-63BE-8E67EDEEB503}"/>
              </a:ext>
            </a:extLst>
          </p:cNvPr>
          <p:cNvSpPr txBox="1">
            <a:spLocks noGrp="1" noChangeArrowheads="1"/>
          </p:cNvSpPr>
          <p:nvPr>
            <p:ph type="sldNum" sz="quarter" idx="22"/>
          </p:nvPr>
        </p:nvSpPr>
        <p:spPr>
          <a:ln/>
        </p:spPr>
        <p:txBody>
          <a:bodyPr/>
          <a:lstStyle>
            <a:lvl1pPr>
              <a:defRPr/>
            </a:lvl1pPr>
          </a:lstStyle>
          <a:p>
            <a:fld id="{0603D4E1-0C66-1048-95AF-E5B9308C6F82}" type="slidenum">
              <a:rPr lang="pt-BR" altLang="pt-BR"/>
              <a:pPr/>
              <a:t>‹nº›</a:t>
            </a:fld>
            <a:endParaRPr lang="pt-BR" altLang="pt-BR"/>
          </a:p>
        </p:txBody>
      </p:sp>
    </p:spTree>
    <p:extLst>
      <p:ext uri="{BB962C8B-B14F-4D97-AF65-F5344CB8AC3E}">
        <p14:creationId xmlns:p14="http://schemas.microsoft.com/office/powerpoint/2010/main" val="2559625"/>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Somente título">
    <p:spTree>
      <p:nvGrpSpPr>
        <p:cNvPr id="1" name=""/>
        <p:cNvGrpSpPr/>
        <p:nvPr/>
      </p:nvGrpSpPr>
      <p:grpSpPr>
        <a:xfrm>
          <a:off x="0" y="0"/>
          <a:ext cx="0" cy="0"/>
          <a:chOff x="0" y="0"/>
          <a:chExt cx="0" cy="0"/>
        </a:xfrm>
      </p:grpSpPr>
      <p:sp>
        <p:nvSpPr>
          <p:cNvPr id="57" name="Title Text"/>
          <p:cNvSpPr txBox="1">
            <a:spLocks noGrp="1"/>
          </p:cNvSpPr>
          <p:nvPr>
            <p:ph type="title"/>
          </p:nvPr>
        </p:nvSpPr>
        <p:spPr>
          <a:prstGeom prst="rect">
            <a:avLst/>
          </a:prstGeom>
        </p:spPr>
        <p:txBody>
          <a:bodyPr/>
          <a:lstStyle/>
          <a:p>
            <a:r>
              <a:t>Title Text</a:t>
            </a:r>
          </a:p>
        </p:txBody>
      </p:sp>
      <p:sp>
        <p:nvSpPr>
          <p:cNvPr id="2" name="Slide Number">
            <a:extLst>
              <a:ext uri="{FF2B5EF4-FFF2-40B4-BE49-F238E27FC236}">
                <a16:creationId xmlns:a16="http://schemas.microsoft.com/office/drawing/2014/main" id="{E16823DA-EBE9-FB93-5810-C12B147C5A71}"/>
              </a:ext>
            </a:extLst>
          </p:cNvPr>
          <p:cNvSpPr txBox="1">
            <a:spLocks noGrp="1" noChangeArrowheads="1"/>
          </p:cNvSpPr>
          <p:nvPr>
            <p:ph type="sldNum" sz="quarter" idx="10"/>
          </p:nvPr>
        </p:nvSpPr>
        <p:spPr>
          <a:ln/>
        </p:spPr>
        <p:txBody>
          <a:bodyPr/>
          <a:lstStyle>
            <a:lvl1pPr>
              <a:defRPr/>
            </a:lvl1pPr>
          </a:lstStyle>
          <a:p>
            <a:fld id="{8AC0269B-38D0-0241-98D2-14197F19895E}" type="slidenum">
              <a:rPr lang="pt-BR" altLang="pt-BR"/>
              <a:pPr/>
              <a:t>‹nº›</a:t>
            </a:fld>
            <a:endParaRPr lang="pt-BR" altLang="pt-BR"/>
          </a:p>
        </p:txBody>
      </p:sp>
    </p:spTree>
    <p:extLst>
      <p:ext uri="{BB962C8B-B14F-4D97-AF65-F5344CB8AC3E}">
        <p14:creationId xmlns:p14="http://schemas.microsoft.com/office/powerpoint/2010/main" val="3509009833"/>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Em branco">
    <p:spTree>
      <p:nvGrpSpPr>
        <p:cNvPr id="1" name=""/>
        <p:cNvGrpSpPr/>
        <p:nvPr/>
      </p:nvGrpSpPr>
      <p:grpSpPr>
        <a:xfrm>
          <a:off x="0" y="0"/>
          <a:ext cx="0" cy="0"/>
          <a:chOff x="0" y="0"/>
          <a:chExt cx="0" cy="0"/>
        </a:xfrm>
      </p:grpSpPr>
      <p:sp>
        <p:nvSpPr>
          <p:cNvPr id="2" name="Slide Number">
            <a:extLst>
              <a:ext uri="{FF2B5EF4-FFF2-40B4-BE49-F238E27FC236}">
                <a16:creationId xmlns:a16="http://schemas.microsoft.com/office/drawing/2014/main" id="{7C3A1207-E44C-F7CC-4A24-D24CF35F5F67}"/>
              </a:ext>
            </a:extLst>
          </p:cNvPr>
          <p:cNvSpPr txBox="1">
            <a:spLocks noGrp="1" noChangeArrowheads="1"/>
          </p:cNvSpPr>
          <p:nvPr>
            <p:ph type="sldNum" sz="quarter" idx="10"/>
          </p:nvPr>
        </p:nvSpPr>
        <p:spPr>
          <a:ln/>
        </p:spPr>
        <p:txBody>
          <a:bodyPr/>
          <a:lstStyle>
            <a:lvl1pPr>
              <a:defRPr/>
            </a:lvl1pPr>
          </a:lstStyle>
          <a:p>
            <a:fld id="{A564AAF9-0059-904C-9D7B-21F0E463DE90}" type="slidenum">
              <a:rPr lang="pt-BR" altLang="pt-BR"/>
              <a:pPr/>
              <a:t>‹nº›</a:t>
            </a:fld>
            <a:endParaRPr lang="pt-BR" altLang="pt-BR"/>
          </a:p>
        </p:txBody>
      </p:sp>
    </p:spTree>
    <p:extLst>
      <p:ext uri="{BB962C8B-B14F-4D97-AF65-F5344CB8AC3E}">
        <p14:creationId xmlns:p14="http://schemas.microsoft.com/office/powerpoint/2010/main" val="4155025026"/>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Conteúdo com Legenda">
    <p:spTree>
      <p:nvGrpSpPr>
        <p:cNvPr id="1" name=""/>
        <p:cNvGrpSpPr/>
        <p:nvPr/>
      </p:nvGrpSpPr>
      <p:grpSpPr>
        <a:xfrm>
          <a:off x="0" y="0"/>
          <a:ext cx="0" cy="0"/>
          <a:chOff x="0" y="0"/>
          <a:chExt cx="0" cy="0"/>
        </a:xfrm>
      </p:grpSpPr>
      <p:sp>
        <p:nvSpPr>
          <p:cNvPr id="72" name="Title Text"/>
          <p:cNvSpPr txBox="1">
            <a:spLocks noGrp="1"/>
          </p:cNvSpPr>
          <p:nvPr>
            <p:ph type="title"/>
          </p:nvPr>
        </p:nvSpPr>
        <p:spPr>
          <a:xfrm>
            <a:off x="257175" y="364066"/>
            <a:ext cx="1692176" cy="1549401"/>
          </a:xfrm>
          <a:prstGeom prst="rect">
            <a:avLst/>
          </a:prstGeom>
        </p:spPr>
        <p:txBody>
          <a:bodyPr anchor="b"/>
          <a:lstStyle>
            <a:lvl1pPr algn="l">
              <a:defRPr sz="2000" b="1"/>
            </a:lvl1pPr>
          </a:lstStyle>
          <a:p>
            <a:r>
              <a:t>Title Text</a:t>
            </a:r>
          </a:p>
        </p:txBody>
      </p:sp>
      <p:sp>
        <p:nvSpPr>
          <p:cNvPr id="73" name="Body Level One…"/>
          <p:cNvSpPr txBox="1">
            <a:spLocks noGrp="1"/>
          </p:cNvSpPr>
          <p:nvPr>
            <p:ph type="body" idx="1"/>
          </p:nvPr>
        </p:nvSpPr>
        <p:spPr>
          <a:xfrm>
            <a:off x="2010966" y="364066"/>
            <a:ext cx="2875359" cy="7804152"/>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4" name="Espaço Reservado para Texto 3"/>
          <p:cNvSpPr>
            <a:spLocks noGrp="1"/>
          </p:cNvSpPr>
          <p:nvPr>
            <p:ph type="body" sz="half" idx="21"/>
          </p:nvPr>
        </p:nvSpPr>
        <p:spPr>
          <a:xfrm>
            <a:off x="257175" y="1913466"/>
            <a:ext cx="1692176" cy="6254753"/>
          </a:xfrm>
          <a:prstGeom prst="rect">
            <a:avLst/>
          </a:prstGeom>
        </p:spPr>
        <p:txBody>
          <a:bodyPr/>
          <a:lstStyle/>
          <a:p>
            <a:endParaRPr/>
          </a:p>
        </p:txBody>
      </p:sp>
      <p:sp>
        <p:nvSpPr>
          <p:cNvPr id="2" name="Slide Number">
            <a:extLst>
              <a:ext uri="{FF2B5EF4-FFF2-40B4-BE49-F238E27FC236}">
                <a16:creationId xmlns:a16="http://schemas.microsoft.com/office/drawing/2014/main" id="{B991B3FC-E468-3B38-9FFB-C03AB6248AC2}"/>
              </a:ext>
            </a:extLst>
          </p:cNvPr>
          <p:cNvSpPr txBox="1">
            <a:spLocks noGrp="1" noChangeArrowheads="1"/>
          </p:cNvSpPr>
          <p:nvPr>
            <p:ph type="sldNum" sz="quarter" idx="22"/>
          </p:nvPr>
        </p:nvSpPr>
        <p:spPr>
          <a:ln/>
        </p:spPr>
        <p:txBody>
          <a:bodyPr/>
          <a:lstStyle>
            <a:lvl1pPr>
              <a:defRPr/>
            </a:lvl1pPr>
          </a:lstStyle>
          <a:p>
            <a:fld id="{94BB286D-44EB-1F47-A72C-1266C17F338D}" type="slidenum">
              <a:rPr lang="pt-BR" altLang="pt-BR"/>
              <a:pPr/>
              <a:t>‹nº›</a:t>
            </a:fld>
            <a:endParaRPr lang="pt-BR" altLang="pt-BR"/>
          </a:p>
        </p:txBody>
      </p:sp>
    </p:spTree>
    <p:extLst>
      <p:ext uri="{BB962C8B-B14F-4D97-AF65-F5344CB8AC3E}">
        <p14:creationId xmlns:p14="http://schemas.microsoft.com/office/powerpoint/2010/main" val="860937385"/>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Imagem com Legenda">
    <p:spTree>
      <p:nvGrpSpPr>
        <p:cNvPr id="1" name=""/>
        <p:cNvGrpSpPr/>
        <p:nvPr/>
      </p:nvGrpSpPr>
      <p:grpSpPr>
        <a:xfrm>
          <a:off x="0" y="0"/>
          <a:ext cx="0" cy="0"/>
          <a:chOff x="0" y="0"/>
          <a:chExt cx="0" cy="0"/>
        </a:xfrm>
      </p:grpSpPr>
      <p:sp>
        <p:nvSpPr>
          <p:cNvPr id="82" name="Title Text"/>
          <p:cNvSpPr txBox="1">
            <a:spLocks noGrp="1"/>
          </p:cNvSpPr>
          <p:nvPr>
            <p:ph type="title"/>
          </p:nvPr>
        </p:nvSpPr>
        <p:spPr>
          <a:xfrm>
            <a:off x="1008162" y="6400800"/>
            <a:ext cx="3086101" cy="755652"/>
          </a:xfrm>
          <a:prstGeom prst="rect">
            <a:avLst/>
          </a:prstGeom>
        </p:spPr>
        <p:txBody>
          <a:bodyPr anchor="b"/>
          <a:lstStyle>
            <a:lvl1pPr algn="l">
              <a:defRPr sz="2000" b="1"/>
            </a:lvl1pPr>
          </a:lstStyle>
          <a:p>
            <a:r>
              <a:t>Title Text</a:t>
            </a:r>
          </a:p>
        </p:txBody>
      </p:sp>
      <p:sp>
        <p:nvSpPr>
          <p:cNvPr id="83" name="Espaço Reservado para Imagem 2"/>
          <p:cNvSpPr>
            <a:spLocks noGrp="1"/>
          </p:cNvSpPr>
          <p:nvPr>
            <p:ph type="pic" sz="half" idx="21"/>
          </p:nvPr>
        </p:nvSpPr>
        <p:spPr>
          <a:xfrm>
            <a:off x="1008162" y="817032"/>
            <a:ext cx="3086101" cy="5486401"/>
          </a:xfrm>
          <a:prstGeom prst="rect">
            <a:avLst/>
          </a:prstGeom>
        </p:spPr>
        <p:txBody>
          <a:bodyPr lIns="91439" rIns="91439">
            <a:noAutofit/>
          </a:bodyPr>
          <a:lstStyle/>
          <a:p>
            <a:pPr lvl="0"/>
            <a:endParaRPr noProof="0">
              <a:sym typeface="Calibri"/>
            </a:endParaRPr>
          </a:p>
        </p:txBody>
      </p:sp>
      <p:sp>
        <p:nvSpPr>
          <p:cNvPr id="84" name="Body Level One…"/>
          <p:cNvSpPr txBox="1">
            <a:spLocks noGrp="1"/>
          </p:cNvSpPr>
          <p:nvPr>
            <p:ph type="body" sz="quarter" idx="1"/>
          </p:nvPr>
        </p:nvSpPr>
        <p:spPr>
          <a:xfrm>
            <a:off x="1008162" y="7156450"/>
            <a:ext cx="3086101" cy="1073150"/>
          </a:xfrm>
          <a:prstGeom prst="rect">
            <a:avLst/>
          </a:prstGeom>
        </p:spPr>
        <p:txBody>
          <a:bodyPr/>
          <a:lstStyle>
            <a:lvl1pPr marL="0" indent="0">
              <a:spcBef>
                <a:spcPts val="300"/>
              </a:spcBef>
              <a:buSzTx/>
              <a:buFontTx/>
              <a:buNone/>
              <a:defRPr sz="1400"/>
            </a:lvl1pPr>
            <a:lvl2pPr marL="0" indent="457200">
              <a:spcBef>
                <a:spcPts val="300"/>
              </a:spcBef>
              <a:buSzTx/>
              <a:buFontTx/>
              <a:buNone/>
              <a:defRPr sz="1400"/>
            </a:lvl2pPr>
            <a:lvl3pPr marL="0" indent="914400">
              <a:spcBef>
                <a:spcPts val="300"/>
              </a:spcBef>
              <a:buSzTx/>
              <a:buFontTx/>
              <a:buNone/>
              <a:defRPr sz="1400"/>
            </a:lvl3pPr>
            <a:lvl4pPr marL="0" indent="1371600">
              <a:spcBef>
                <a:spcPts val="300"/>
              </a:spcBef>
              <a:buSzTx/>
              <a:buFontTx/>
              <a:buNone/>
              <a:defRPr sz="1400"/>
            </a:lvl4pPr>
            <a:lvl5pPr marL="0" indent="1828800">
              <a:spcBef>
                <a:spcPts val="300"/>
              </a:spcBef>
              <a:buSzTx/>
              <a:buFontTx/>
              <a:buNone/>
              <a:defRPr sz="1400"/>
            </a:lvl5pPr>
          </a:lstStyle>
          <a:p>
            <a:r>
              <a:t>Body Level One</a:t>
            </a:r>
          </a:p>
          <a:p>
            <a:pPr lvl="1"/>
            <a:r>
              <a:t>Body Level Two</a:t>
            </a:r>
          </a:p>
          <a:p>
            <a:pPr lvl="2"/>
            <a:r>
              <a:t>Body Level Three</a:t>
            </a:r>
          </a:p>
          <a:p>
            <a:pPr lvl="3"/>
            <a:r>
              <a:t>Body Level Four</a:t>
            </a:r>
          </a:p>
          <a:p>
            <a:pPr lvl="4"/>
            <a:r>
              <a:t>Body Level Five</a:t>
            </a:r>
          </a:p>
        </p:txBody>
      </p:sp>
      <p:sp>
        <p:nvSpPr>
          <p:cNvPr id="2" name="Slide Number">
            <a:extLst>
              <a:ext uri="{FF2B5EF4-FFF2-40B4-BE49-F238E27FC236}">
                <a16:creationId xmlns:a16="http://schemas.microsoft.com/office/drawing/2014/main" id="{ABA7E3E7-7FEE-E784-3D96-1D2088E08947}"/>
              </a:ext>
            </a:extLst>
          </p:cNvPr>
          <p:cNvSpPr txBox="1">
            <a:spLocks noGrp="1" noChangeArrowheads="1"/>
          </p:cNvSpPr>
          <p:nvPr>
            <p:ph type="sldNum" sz="quarter" idx="22"/>
          </p:nvPr>
        </p:nvSpPr>
        <p:spPr>
          <a:ln/>
        </p:spPr>
        <p:txBody>
          <a:bodyPr/>
          <a:lstStyle>
            <a:lvl1pPr>
              <a:defRPr/>
            </a:lvl1pPr>
          </a:lstStyle>
          <a:p>
            <a:fld id="{4C28DC66-79F8-404B-BE7F-4AC8CE2EB373}" type="slidenum">
              <a:rPr lang="pt-BR" altLang="pt-BR"/>
              <a:pPr/>
              <a:t>‹nº›</a:t>
            </a:fld>
            <a:endParaRPr lang="pt-BR" altLang="pt-BR"/>
          </a:p>
        </p:txBody>
      </p:sp>
    </p:spTree>
    <p:extLst>
      <p:ext uri="{BB962C8B-B14F-4D97-AF65-F5344CB8AC3E}">
        <p14:creationId xmlns:p14="http://schemas.microsoft.com/office/powerpoint/2010/main" val="2272280162"/>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Title Text">
            <a:extLst>
              <a:ext uri="{FF2B5EF4-FFF2-40B4-BE49-F238E27FC236}">
                <a16:creationId xmlns:a16="http://schemas.microsoft.com/office/drawing/2014/main" id="{829A43D4-1C3E-02D9-5009-DBE2C66A3BA4}"/>
              </a:ext>
            </a:extLst>
          </p:cNvPr>
          <p:cNvSpPr txBox="1">
            <a:spLocks noGrp="1" noChangeArrowheads="1"/>
          </p:cNvSpPr>
          <p:nvPr>
            <p:ph type="title"/>
          </p:nvPr>
        </p:nvSpPr>
        <p:spPr bwMode="auto">
          <a:xfrm>
            <a:off x="257175" y="366713"/>
            <a:ext cx="462915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vert="horz" wrap="square" lIns="45719" tIns="45720" rIns="45719" bIns="45720" numCol="1" anchor="ctr" anchorCtr="0" compatLnSpc="1">
            <a:prstTxWarp prst="textNoShape">
              <a:avLst/>
            </a:prstTxWarp>
          </a:bodyPr>
          <a:lstStyle/>
          <a:p>
            <a:pPr lvl="0"/>
            <a:r>
              <a:rPr lang="pt-BR" altLang="pt-BR">
                <a:sym typeface="Calibri" panose="020F0502020204030204" pitchFamily="34" charset="0"/>
              </a:rPr>
              <a:t>Title Text</a:t>
            </a:r>
          </a:p>
        </p:txBody>
      </p:sp>
      <p:sp>
        <p:nvSpPr>
          <p:cNvPr id="1027" name="Body Level One…">
            <a:extLst>
              <a:ext uri="{FF2B5EF4-FFF2-40B4-BE49-F238E27FC236}">
                <a16:creationId xmlns:a16="http://schemas.microsoft.com/office/drawing/2014/main" id="{83FC10E2-F697-CF31-F869-DE0EC9801D7B}"/>
              </a:ext>
            </a:extLst>
          </p:cNvPr>
          <p:cNvSpPr txBox="1">
            <a:spLocks noGrp="1" noChangeArrowheads="1"/>
          </p:cNvSpPr>
          <p:nvPr>
            <p:ph type="body" idx="1"/>
          </p:nvPr>
        </p:nvSpPr>
        <p:spPr bwMode="auto">
          <a:xfrm>
            <a:off x="257175" y="2133600"/>
            <a:ext cx="4629150" cy="603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vert="horz" wrap="square" lIns="45719" tIns="45720" rIns="45719" bIns="45720" numCol="1" anchor="t" anchorCtr="0" compatLnSpc="1">
            <a:prstTxWarp prst="textNoShape">
              <a:avLst/>
            </a:prstTxWarp>
          </a:bodyPr>
          <a:lstStyle/>
          <a:p>
            <a:pPr lvl="0"/>
            <a:r>
              <a:rPr lang="pt-BR" altLang="pt-BR">
                <a:sym typeface="Calibri" panose="020F0502020204030204" pitchFamily="34" charset="0"/>
              </a:rPr>
              <a:t>Body Level One</a:t>
            </a:r>
          </a:p>
          <a:p>
            <a:pPr lvl="1"/>
            <a:r>
              <a:rPr lang="pt-BR" altLang="pt-BR">
                <a:sym typeface="Calibri" panose="020F0502020204030204" pitchFamily="34" charset="0"/>
              </a:rPr>
              <a:t>Body Level Two</a:t>
            </a:r>
          </a:p>
          <a:p>
            <a:pPr lvl="2"/>
            <a:r>
              <a:rPr lang="pt-BR" altLang="pt-BR">
                <a:sym typeface="Calibri" panose="020F0502020204030204" pitchFamily="34" charset="0"/>
              </a:rPr>
              <a:t>Body Level Three</a:t>
            </a:r>
          </a:p>
          <a:p>
            <a:pPr lvl="3"/>
            <a:r>
              <a:rPr lang="pt-BR" altLang="pt-BR">
                <a:sym typeface="Calibri" panose="020F0502020204030204" pitchFamily="34" charset="0"/>
              </a:rPr>
              <a:t>Body Level Four</a:t>
            </a:r>
          </a:p>
          <a:p>
            <a:pPr lvl="4"/>
            <a:r>
              <a:rPr lang="pt-BR" altLang="pt-BR">
                <a:sym typeface="Calibri" panose="020F0502020204030204" pitchFamily="34" charset="0"/>
              </a:rPr>
              <a:t>Body Level Five</a:t>
            </a:r>
          </a:p>
        </p:txBody>
      </p:sp>
      <p:sp>
        <p:nvSpPr>
          <p:cNvPr id="1028" name="Slide Number">
            <a:extLst>
              <a:ext uri="{FF2B5EF4-FFF2-40B4-BE49-F238E27FC236}">
                <a16:creationId xmlns:a16="http://schemas.microsoft.com/office/drawing/2014/main" id="{5C9CC0BF-DEAF-0AEC-D7C0-3F27627A8EBC}"/>
              </a:ext>
            </a:extLst>
          </p:cNvPr>
          <p:cNvSpPr txBox="1">
            <a:spLocks noGrp="1" noChangeArrowheads="1"/>
          </p:cNvSpPr>
          <p:nvPr>
            <p:ph type="sldNum" sz="quarter" idx="2"/>
          </p:nvPr>
        </p:nvSpPr>
        <p:spPr bwMode="auto">
          <a:xfrm>
            <a:off x="4627563" y="8594725"/>
            <a:ext cx="258762"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vert="horz" wrap="none" lIns="45719" tIns="45720" rIns="45719" bIns="45720" numCol="1" anchor="ctr" anchorCtr="0" compatLnSpc="1">
            <a:prstTxWarp prst="textNoShape">
              <a:avLst/>
            </a:prstTxWarp>
            <a:spAutoFit/>
          </a:bodyPr>
          <a:lstStyle>
            <a:lvl1pPr algn="r" eaLnBrk="1">
              <a:defRPr sz="1200">
                <a:solidFill>
                  <a:srgbClr val="888888"/>
                </a:solidFill>
              </a:defRPr>
            </a:lvl1pPr>
          </a:lstStyle>
          <a:p>
            <a:fld id="{31066105-86B2-4348-87DE-B172CFFA7C67}" type="slidenum">
              <a:rPr lang="pt-BR" altLang="pt-BR"/>
              <a:pPr/>
              <a:t>‹nº›</a:t>
            </a:fld>
            <a:endParaRPr lang="pt-BR" altLang="pt-B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ransition spd="med"/>
  <p:txStyles>
    <p:titleStyle>
      <a:lvl1pPr algn="ctr" rtl="0" eaLnBrk="0" fontAlgn="base" hangingPunct="0">
        <a:spcBef>
          <a:spcPct val="0"/>
        </a:spcBef>
        <a:spcAft>
          <a:spcPct val="0"/>
        </a:spcAft>
        <a:defRPr sz="4400">
          <a:solidFill>
            <a:srgbClr val="000000"/>
          </a:solidFill>
          <a:latin typeface="+mj-lt"/>
          <a:ea typeface="+mj-ea"/>
          <a:cs typeface="+mj-cs"/>
          <a:sym typeface="Calibri" panose="020F0502020204030204" pitchFamily="34" charset="0"/>
        </a:defRPr>
      </a:lvl1pPr>
      <a:lvl2pPr algn="ctr" rtl="0" eaLnBrk="0" fontAlgn="base" hangingPunct="0">
        <a:spcBef>
          <a:spcPct val="0"/>
        </a:spcBef>
        <a:spcAft>
          <a:spcPct val="0"/>
        </a:spcAft>
        <a:defRPr sz="4400">
          <a:solidFill>
            <a:srgbClr val="000000"/>
          </a:solidFill>
          <a:latin typeface="+mj-lt"/>
          <a:ea typeface="+mj-ea"/>
          <a:cs typeface="+mj-cs"/>
          <a:sym typeface="Calibri" panose="020F0502020204030204" pitchFamily="34" charset="0"/>
        </a:defRPr>
      </a:lvl2pPr>
      <a:lvl3pPr algn="ctr" rtl="0" eaLnBrk="0" fontAlgn="base" hangingPunct="0">
        <a:spcBef>
          <a:spcPct val="0"/>
        </a:spcBef>
        <a:spcAft>
          <a:spcPct val="0"/>
        </a:spcAft>
        <a:defRPr sz="4400">
          <a:solidFill>
            <a:srgbClr val="000000"/>
          </a:solidFill>
          <a:latin typeface="+mj-lt"/>
          <a:ea typeface="+mj-ea"/>
          <a:cs typeface="+mj-cs"/>
          <a:sym typeface="Calibri" panose="020F0502020204030204" pitchFamily="34" charset="0"/>
        </a:defRPr>
      </a:lvl3pPr>
      <a:lvl4pPr algn="ctr" rtl="0" eaLnBrk="0" fontAlgn="base" hangingPunct="0">
        <a:spcBef>
          <a:spcPct val="0"/>
        </a:spcBef>
        <a:spcAft>
          <a:spcPct val="0"/>
        </a:spcAft>
        <a:defRPr sz="4400">
          <a:solidFill>
            <a:srgbClr val="000000"/>
          </a:solidFill>
          <a:latin typeface="+mj-lt"/>
          <a:ea typeface="+mj-ea"/>
          <a:cs typeface="+mj-cs"/>
          <a:sym typeface="Calibri" panose="020F0502020204030204" pitchFamily="34" charset="0"/>
        </a:defRPr>
      </a:lvl4pPr>
      <a:lvl5pPr algn="ctr" rtl="0" eaLnBrk="0" fontAlgn="base" hangingPunct="0">
        <a:spcBef>
          <a:spcPct val="0"/>
        </a:spcBef>
        <a:spcAft>
          <a:spcPct val="0"/>
        </a:spcAft>
        <a:defRPr sz="4400">
          <a:solidFill>
            <a:srgbClr val="000000"/>
          </a:solidFill>
          <a:latin typeface="+mj-lt"/>
          <a:ea typeface="+mj-ea"/>
          <a:cs typeface="+mj-cs"/>
          <a:sym typeface="Calibri" panose="020F0502020204030204" pitchFamily="34" charset="0"/>
        </a:defRPr>
      </a:lvl5pPr>
      <a:lvl6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6pPr>
      <a:lvl7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7pPr>
      <a:lvl8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8pPr>
      <a:lvl9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9pPr>
    </p:titleStyle>
    <p:bodyStyle>
      <a:lvl1pPr marL="342900" indent="-342900" algn="l" rtl="0" eaLnBrk="0" fontAlgn="base" hangingPunct="0">
        <a:spcBef>
          <a:spcPts val="700"/>
        </a:spcBef>
        <a:spcAft>
          <a:spcPct val="0"/>
        </a:spcAft>
        <a:buSzPct val="100000"/>
        <a:buFont typeface="Arial" panose="020B0604020202020204" pitchFamily="34" charset="0"/>
        <a:buChar char="•"/>
        <a:defRPr sz="3200">
          <a:solidFill>
            <a:srgbClr val="000000"/>
          </a:solidFill>
          <a:latin typeface="+mj-lt"/>
          <a:ea typeface="+mj-ea"/>
          <a:cs typeface="+mj-cs"/>
          <a:sym typeface="Calibri" panose="020F0502020204030204" pitchFamily="34" charset="0"/>
        </a:defRPr>
      </a:lvl1pPr>
      <a:lvl2pPr marL="782638" indent="-325438" algn="l" rtl="0" eaLnBrk="0" fontAlgn="base" hangingPunct="0">
        <a:spcBef>
          <a:spcPts val="700"/>
        </a:spcBef>
        <a:spcAft>
          <a:spcPct val="0"/>
        </a:spcAft>
        <a:buSzPct val="100000"/>
        <a:buFont typeface="Arial" panose="020B0604020202020204" pitchFamily="34" charset="0"/>
        <a:buChar char="–"/>
        <a:defRPr sz="3200">
          <a:solidFill>
            <a:srgbClr val="000000"/>
          </a:solidFill>
          <a:latin typeface="+mj-lt"/>
          <a:ea typeface="+mj-ea"/>
          <a:cs typeface="+mj-cs"/>
          <a:sym typeface="Calibri" panose="020F0502020204030204" pitchFamily="34" charset="0"/>
        </a:defRPr>
      </a:lvl2pPr>
      <a:lvl3pPr marL="1219200" indent="-304800" algn="l" rtl="0" eaLnBrk="0" fontAlgn="base" hangingPunct="0">
        <a:spcBef>
          <a:spcPts val="700"/>
        </a:spcBef>
        <a:spcAft>
          <a:spcPct val="0"/>
        </a:spcAft>
        <a:buSzPct val="100000"/>
        <a:buFont typeface="Arial" panose="020B0604020202020204" pitchFamily="34" charset="0"/>
        <a:buChar char="•"/>
        <a:defRPr sz="3200">
          <a:solidFill>
            <a:srgbClr val="000000"/>
          </a:solidFill>
          <a:latin typeface="+mj-lt"/>
          <a:ea typeface="+mj-ea"/>
          <a:cs typeface="+mj-cs"/>
          <a:sym typeface="Calibri" panose="020F0502020204030204" pitchFamily="34" charset="0"/>
        </a:defRPr>
      </a:lvl3pPr>
      <a:lvl4pPr marL="1736725" indent="-365125" algn="l" rtl="0" eaLnBrk="0" fontAlgn="base" hangingPunct="0">
        <a:spcBef>
          <a:spcPts val="700"/>
        </a:spcBef>
        <a:spcAft>
          <a:spcPct val="0"/>
        </a:spcAft>
        <a:buSzPct val="100000"/>
        <a:buFont typeface="Arial" panose="020B0604020202020204" pitchFamily="34" charset="0"/>
        <a:buChar char="–"/>
        <a:defRPr sz="3200">
          <a:solidFill>
            <a:srgbClr val="000000"/>
          </a:solidFill>
          <a:latin typeface="+mj-lt"/>
          <a:ea typeface="+mj-ea"/>
          <a:cs typeface="+mj-cs"/>
          <a:sym typeface="Calibri" panose="020F0502020204030204" pitchFamily="34" charset="0"/>
        </a:defRPr>
      </a:lvl4pPr>
      <a:lvl5pPr marL="2193925" indent="-365125" algn="l" rtl="0" eaLnBrk="0" fontAlgn="base" hangingPunct="0">
        <a:spcBef>
          <a:spcPts val="700"/>
        </a:spcBef>
        <a:spcAft>
          <a:spcPct val="0"/>
        </a:spcAft>
        <a:buSzPct val="100000"/>
        <a:buFont typeface="Arial" panose="020B0604020202020204" pitchFamily="34" charset="0"/>
        <a:buChar char="»"/>
        <a:defRPr sz="3200">
          <a:solidFill>
            <a:srgbClr val="000000"/>
          </a:solidFill>
          <a:latin typeface="+mj-lt"/>
          <a:ea typeface="+mj-ea"/>
          <a:cs typeface="+mj-cs"/>
          <a:sym typeface="Calibri" panose="020F0502020204030204" pitchFamily="34" charset="0"/>
        </a:defRPr>
      </a:lvl5pPr>
      <a:lvl6pPr marL="26517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j-lt"/>
          <a:ea typeface="+mj-ea"/>
          <a:cs typeface="+mj-cs"/>
          <a:sym typeface="Calibri"/>
        </a:defRPr>
      </a:lvl6pPr>
      <a:lvl7pPr marL="31089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j-lt"/>
          <a:ea typeface="+mj-ea"/>
          <a:cs typeface="+mj-cs"/>
          <a:sym typeface="Calibri"/>
        </a:defRPr>
      </a:lvl7pPr>
      <a:lvl8pPr marL="35661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j-lt"/>
          <a:ea typeface="+mj-ea"/>
          <a:cs typeface="+mj-cs"/>
          <a:sym typeface="Calibri"/>
        </a:defRPr>
      </a:lvl8pPr>
      <a:lvl9pPr marL="40233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j-lt"/>
          <a:ea typeface="+mj-ea"/>
          <a:cs typeface="+mj-cs"/>
          <a:sym typeface="Calibr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Imagem 5" descr="Imagem 5">
            <a:extLst>
              <a:ext uri="{FF2B5EF4-FFF2-40B4-BE49-F238E27FC236}">
                <a16:creationId xmlns:a16="http://schemas.microsoft.com/office/drawing/2014/main" id="{070C5F26-69D9-72BB-729C-A2F256C25A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77480"/>
          <a:stretch>
            <a:fillRect/>
          </a:stretch>
        </p:blipFill>
        <p:spPr bwMode="auto">
          <a:xfrm>
            <a:off x="0" y="0"/>
            <a:ext cx="5143500" cy="65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95" name="CaixaDeTexto 7">
            <a:extLst>
              <a:ext uri="{FF2B5EF4-FFF2-40B4-BE49-F238E27FC236}">
                <a16:creationId xmlns:a16="http://schemas.microsoft.com/office/drawing/2014/main" id="{37A7A581-7EA5-8F0B-F742-5B73C75DAF85}"/>
              </a:ext>
            </a:extLst>
          </p:cNvPr>
          <p:cNvSpPr txBox="1"/>
          <p:nvPr/>
        </p:nvSpPr>
        <p:spPr>
          <a:xfrm>
            <a:off x="195263" y="1799695"/>
            <a:ext cx="2201862" cy="2246769"/>
          </a:xfrm>
          <a:prstGeom prst="rect">
            <a:avLst/>
          </a:prstGeom>
          <a:ln w="12700">
            <a:noFill/>
            <a:miter lim="400000"/>
          </a:ln>
        </p:spPr>
        <p:txBody>
          <a:bodyPr lIns="45719" rIns="45719">
            <a:spAutoFit/>
          </a:bodyPr>
          <a:lstStyle/>
          <a:p>
            <a:pPr algn="just" defTabSz="457200" eaLnBrk="1" fontAlgn="auto">
              <a:spcBef>
                <a:spcPts val="0"/>
              </a:spcBef>
              <a:spcAft>
                <a:spcPts val="0"/>
              </a:spcAft>
              <a:defRPr sz="833">
                <a:solidFill>
                  <a:srgbClr val="212121"/>
                </a:solidFill>
                <a:latin typeface="Times Roman"/>
                <a:ea typeface="Times Roman"/>
                <a:cs typeface="Times Roman"/>
                <a:sym typeface="Times Roman"/>
              </a:defRPr>
            </a:pPr>
            <a:r>
              <a:rPr lang="pt-BR" sz="1000" b="0" i="0" u="none" strike="noStrike" dirty="0">
                <a:solidFill>
                  <a:srgbClr val="212121"/>
                </a:solidFill>
                <a:effectLst/>
                <a:latin typeface="Arial" panose="020B0604020202020204" pitchFamily="34" charset="0"/>
              </a:rPr>
              <a:t>Esclerose tuberosa é uma desordem genética, autossômica dominante, multissistêmica, que pode se apresentar com hamartomas benignos em encéfalo, pele, coração, olhos, rins e pulmões. A incidência estimada é de 1:10000 nascidos vivos. O diagnóstico de certeza é genético, mais usualmente clínico, baseado em 11 critérios maiores e 7 menores. O tratamento consiste no acompanhamento oftalmológico e tratamento das possíveis complicações. </a:t>
            </a:r>
            <a:endParaRPr sz="1000" kern="0" dirty="0">
              <a:latin typeface="Times Roman"/>
              <a:ea typeface="Times Roman"/>
              <a:cs typeface="Times Roman"/>
              <a:sym typeface="Times Roman"/>
            </a:endParaRPr>
          </a:p>
        </p:txBody>
      </p:sp>
      <p:sp>
        <p:nvSpPr>
          <p:cNvPr id="3076" name="Retângulo 9">
            <a:extLst>
              <a:ext uri="{FF2B5EF4-FFF2-40B4-BE49-F238E27FC236}">
                <a16:creationId xmlns:a16="http://schemas.microsoft.com/office/drawing/2014/main" id="{82CF4689-B0D8-FB3F-1FFB-BB6D5D5418E4}"/>
              </a:ext>
            </a:extLst>
          </p:cNvPr>
          <p:cNvSpPr txBox="1">
            <a:spLocks noChangeArrowheads="1"/>
          </p:cNvSpPr>
          <p:nvPr/>
        </p:nvSpPr>
        <p:spPr bwMode="auto">
          <a:xfrm>
            <a:off x="187325" y="504518"/>
            <a:ext cx="4927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9" rIns="45719">
            <a:spAutoFit/>
          </a:bodyPr>
          <a:lstStyle/>
          <a:p>
            <a:pPr algn="ctr" eaLnBrk="1"/>
            <a:r>
              <a:rPr lang="pt-BR" sz="1400" b="1" i="0" u="none" strike="noStrike" dirty="0">
                <a:solidFill>
                  <a:srgbClr val="212529"/>
                </a:solidFill>
                <a:effectLst/>
                <a:latin typeface="Arial" panose="020B0604020202020204" pitchFamily="34" charset="0"/>
              </a:rPr>
              <a:t>A importância do acompanhamento oftalmológico regular na esclerose tuberosa</a:t>
            </a:r>
            <a:endParaRPr lang="pt-BR" altLang="pt-BR" sz="1400" b="1" dirty="0">
              <a:latin typeface="Arial" panose="020B0604020202020204" pitchFamily="34" charset="0"/>
              <a:cs typeface="Arial" panose="020B0604020202020204" pitchFamily="34" charset="0"/>
              <a:sym typeface="Arial" panose="020B0604020202020204" pitchFamily="34" charset="0"/>
            </a:endParaRPr>
          </a:p>
        </p:txBody>
      </p:sp>
      <p:sp>
        <p:nvSpPr>
          <p:cNvPr id="3077" name="Retângulo 10">
            <a:extLst>
              <a:ext uri="{FF2B5EF4-FFF2-40B4-BE49-F238E27FC236}">
                <a16:creationId xmlns:a16="http://schemas.microsoft.com/office/drawing/2014/main" id="{5C6A365B-E525-FFB4-B0A8-B9202C7111DB}"/>
              </a:ext>
            </a:extLst>
          </p:cNvPr>
          <p:cNvSpPr txBox="1">
            <a:spLocks noChangeArrowheads="1"/>
          </p:cNvSpPr>
          <p:nvPr/>
        </p:nvSpPr>
        <p:spPr bwMode="auto">
          <a:xfrm>
            <a:off x="204788" y="942867"/>
            <a:ext cx="485775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9" rIns="45719">
            <a:spAutoFit/>
          </a:bodyPr>
          <a:lstStyle/>
          <a:p>
            <a:pPr algn="ctr" eaLnBrk="1"/>
            <a:r>
              <a:rPr lang="pt-BR" sz="1000" b="0" i="0" u="none" strike="noStrike" dirty="0">
                <a:solidFill>
                  <a:srgbClr val="212529"/>
                </a:solidFill>
                <a:effectLst/>
                <a:latin typeface="Arial" panose="020B0604020202020204" pitchFamily="34" charset="0"/>
              </a:rPr>
              <a:t>Natália Pellegrinelli, Luiza </a:t>
            </a:r>
            <a:r>
              <a:rPr lang="pt-BR" sz="1000" b="0" i="0" u="none" strike="noStrike" dirty="0" err="1">
                <a:solidFill>
                  <a:srgbClr val="212529"/>
                </a:solidFill>
                <a:effectLst/>
                <a:latin typeface="Arial" panose="020B0604020202020204" pitchFamily="34" charset="0"/>
              </a:rPr>
              <a:t>Moschetta</a:t>
            </a:r>
            <a:r>
              <a:rPr lang="pt-BR" sz="1000" b="0" i="0" u="none" strike="noStrike" dirty="0">
                <a:solidFill>
                  <a:srgbClr val="212529"/>
                </a:solidFill>
                <a:effectLst/>
                <a:latin typeface="Arial" panose="020B0604020202020204" pitchFamily="34" charset="0"/>
              </a:rPr>
              <a:t> Zimmermann, Alec </a:t>
            </a:r>
            <a:r>
              <a:rPr lang="pt-BR" sz="1000" b="0" i="0" u="none" strike="noStrike" dirty="0" err="1">
                <a:solidFill>
                  <a:srgbClr val="212529"/>
                </a:solidFill>
                <a:effectLst/>
                <a:latin typeface="Arial" panose="020B0604020202020204" pitchFamily="34" charset="0"/>
              </a:rPr>
              <a:t>Yuji</a:t>
            </a:r>
            <a:r>
              <a:rPr lang="pt-BR" sz="1000" b="0" i="0" u="none" strike="noStrike" dirty="0">
                <a:solidFill>
                  <a:srgbClr val="212529"/>
                </a:solidFill>
                <a:effectLst/>
                <a:latin typeface="Arial" panose="020B0604020202020204" pitchFamily="34" charset="0"/>
              </a:rPr>
              <a:t> </a:t>
            </a:r>
            <a:r>
              <a:rPr lang="pt-BR" sz="1000" b="0" i="0" u="none" strike="noStrike" dirty="0" err="1">
                <a:solidFill>
                  <a:srgbClr val="212529"/>
                </a:solidFill>
                <a:effectLst/>
                <a:latin typeface="Arial" panose="020B0604020202020204" pitchFamily="34" charset="0"/>
              </a:rPr>
              <a:t>Fudihara</a:t>
            </a:r>
            <a:r>
              <a:rPr lang="pt-BR" sz="1000" b="0" i="0" u="none" strike="noStrike" dirty="0">
                <a:solidFill>
                  <a:srgbClr val="212529"/>
                </a:solidFill>
                <a:effectLst/>
                <a:latin typeface="Arial" panose="020B0604020202020204" pitchFamily="34" charset="0"/>
              </a:rPr>
              <a:t>, Roberto Mathias Machado, Luís Armando Vitorino Alves de Souza Gondim, Rafael Stefano </a:t>
            </a:r>
            <a:r>
              <a:rPr lang="pt-BR" sz="1000" b="0" i="0" u="none" strike="noStrike" dirty="0" err="1">
                <a:solidFill>
                  <a:srgbClr val="212529"/>
                </a:solidFill>
                <a:effectLst/>
                <a:latin typeface="Arial" panose="020B0604020202020204" pitchFamily="34" charset="0"/>
              </a:rPr>
              <a:t>Pivatto</a:t>
            </a:r>
            <a:r>
              <a:rPr lang="pt-BR" sz="1000" b="0" i="0" u="none" strike="noStrike" dirty="0">
                <a:solidFill>
                  <a:srgbClr val="212529"/>
                </a:solidFill>
                <a:effectLst/>
                <a:latin typeface="Arial" panose="020B0604020202020204" pitchFamily="34" charset="0"/>
              </a:rPr>
              <a:t> Ferro</a:t>
            </a:r>
          </a:p>
          <a:p>
            <a:pPr algn="ctr" eaLnBrk="1"/>
            <a:r>
              <a:rPr lang="pt-BR" altLang="pt-BR" sz="1000" dirty="0">
                <a:latin typeface="Arial" panose="020B0604020202020204" pitchFamily="34" charset="0"/>
                <a:ea typeface="Geneva" pitchFamily="34" charset="0"/>
                <a:cs typeface="Arial" panose="020B0604020202020204" pitchFamily="34" charset="0"/>
              </a:rPr>
              <a:t>Santa Casa de Misericórdia de São Paulo </a:t>
            </a:r>
            <a:endParaRPr lang="en-US" altLang="pt-BR" sz="1000" dirty="0">
              <a:latin typeface="Arial" panose="020B0604020202020204" pitchFamily="34" charset="0"/>
              <a:ea typeface="Geneva" pitchFamily="34" charset="0"/>
              <a:cs typeface="Arial" panose="020B0604020202020204" pitchFamily="34" charset="0"/>
            </a:endParaRPr>
          </a:p>
          <a:p>
            <a:pPr algn="ctr" eaLnBrk="1"/>
            <a:endParaRPr lang="pt-BR" altLang="pt-BR" sz="1200" b="1" dirty="0">
              <a:latin typeface="Arial" panose="020B0604020202020204" pitchFamily="34" charset="0"/>
              <a:cs typeface="Arial" panose="020B0604020202020204" pitchFamily="34" charset="0"/>
              <a:sym typeface="Arial" panose="020B0604020202020204" pitchFamily="34" charset="0"/>
            </a:endParaRPr>
          </a:p>
        </p:txBody>
      </p:sp>
      <p:sp>
        <p:nvSpPr>
          <p:cNvPr id="3078" name="Retângulo 11">
            <a:extLst>
              <a:ext uri="{FF2B5EF4-FFF2-40B4-BE49-F238E27FC236}">
                <a16:creationId xmlns:a16="http://schemas.microsoft.com/office/drawing/2014/main" id="{5B498B86-7925-CABD-A796-3124095CF858}"/>
              </a:ext>
            </a:extLst>
          </p:cNvPr>
          <p:cNvSpPr>
            <a:spLocks noChangeArrowheads="1"/>
          </p:cNvSpPr>
          <p:nvPr/>
        </p:nvSpPr>
        <p:spPr bwMode="auto">
          <a:xfrm>
            <a:off x="0" y="9090025"/>
            <a:ext cx="5143500" cy="53975"/>
          </a:xfrm>
          <a:prstGeom prst="rect">
            <a:avLst/>
          </a:prstGeom>
          <a:solidFill>
            <a:srgbClr val="FF6600"/>
          </a:solidFill>
          <a:ln w="25400">
            <a:solidFill>
              <a:srgbClr val="FF6600"/>
            </a:solidFill>
            <a:miter lim="800000"/>
            <a:headEnd/>
            <a:tailEnd/>
          </a:ln>
        </p:spPr>
        <p:txBody>
          <a:bodyPr lIns="45719" rIns="45719" anchor="ctr"/>
          <a:lstStyle/>
          <a:p>
            <a:pPr algn="ctr" eaLnBrk="1"/>
            <a:endParaRPr lang="pt-BR" altLang="pt-BR">
              <a:solidFill>
                <a:srgbClr val="FFFFFF"/>
              </a:solidFill>
            </a:endParaRPr>
          </a:p>
        </p:txBody>
      </p:sp>
      <p:grpSp>
        <p:nvGrpSpPr>
          <p:cNvPr id="3079" name="Retângulo 1">
            <a:extLst>
              <a:ext uri="{FF2B5EF4-FFF2-40B4-BE49-F238E27FC236}">
                <a16:creationId xmlns:a16="http://schemas.microsoft.com/office/drawing/2014/main" id="{A71B9F2C-418F-159A-8DA4-32FDEC3BC921}"/>
              </a:ext>
            </a:extLst>
          </p:cNvPr>
          <p:cNvGrpSpPr>
            <a:grpSpLocks/>
          </p:cNvGrpSpPr>
          <p:nvPr/>
        </p:nvGrpSpPr>
        <p:grpSpPr bwMode="auto">
          <a:xfrm>
            <a:off x="185738" y="1585734"/>
            <a:ext cx="2220912" cy="288925"/>
            <a:chOff x="0" y="0"/>
            <a:chExt cx="2221978" cy="288823"/>
          </a:xfrm>
        </p:grpSpPr>
        <p:sp>
          <p:nvSpPr>
            <p:cNvPr id="3100" name="Rectangle">
              <a:extLst>
                <a:ext uri="{FF2B5EF4-FFF2-40B4-BE49-F238E27FC236}">
                  <a16:creationId xmlns:a16="http://schemas.microsoft.com/office/drawing/2014/main" id="{39369C19-879C-90E3-4447-678EBD792446}"/>
                </a:ext>
              </a:extLst>
            </p:cNvPr>
            <p:cNvSpPr>
              <a:spLocks noChangeArrowheads="1"/>
            </p:cNvSpPr>
            <p:nvPr/>
          </p:nvSpPr>
          <p:spPr bwMode="auto">
            <a:xfrm>
              <a:off x="0" y="61757"/>
              <a:ext cx="2221979" cy="165309"/>
            </a:xfrm>
            <a:prstGeom prst="rect">
              <a:avLst/>
            </a:prstGeom>
            <a:solidFill>
              <a:srgbClr val="FF6600"/>
            </a:solidFill>
            <a:ln w="25400">
              <a:solidFill>
                <a:srgbClr val="FF6600"/>
              </a:solidFill>
              <a:round/>
              <a:headEnd/>
              <a:tailEnd/>
            </a:ln>
          </p:spPr>
          <p:txBody>
            <a:bodyPr lIns="45719" tIns="45719" rIns="45719" bIns="45719" anchor="ctr"/>
            <a:lstStyle/>
            <a:p>
              <a:pPr algn="ctr" eaLnBrk="1"/>
              <a:endParaRPr lang="pt-BR" altLang="pt-BR">
                <a:solidFill>
                  <a:srgbClr val="FFFFFF"/>
                </a:solidFill>
              </a:endParaRPr>
            </a:p>
          </p:txBody>
        </p:sp>
        <p:sp>
          <p:nvSpPr>
            <p:cNvPr id="3101" name="Introdução">
              <a:extLst>
                <a:ext uri="{FF2B5EF4-FFF2-40B4-BE49-F238E27FC236}">
                  <a16:creationId xmlns:a16="http://schemas.microsoft.com/office/drawing/2014/main" id="{B9987F45-357C-2056-70E2-CE61DBFFE9B0}"/>
                </a:ext>
              </a:extLst>
            </p:cNvPr>
            <p:cNvSpPr txBox="1">
              <a:spLocks noChangeArrowheads="1"/>
            </p:cNvSpPr>
            <p:nvPr/>
          </p:nvSpPr>
          <p:spPr bwMode="auto">
            <a:xfrm>
              <a:off x="58419" y="-1"/>
              <a:ext cx="2105140" cy="28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9" tIns="45719" rIns="45719" bIns="45719" anchor="ctr">
              <a:spAutoFit/>
            </a:bodyPr>
            <a:lstStyle/>
            <a:p>
              <a:pPr algn="ctr" eaLnBrk="1"/>
              <a:r>
                <a:rPr lang="pt-BR" altLang="pt-BR" sz="1400">
                  <a:solidFill>
                    <a:srgbClr val="FFFFFF"/>
                  </a:solidFill>
                  <a:latin typeface="Arial" panose="020B0604020202020204" pitchFamily="34" charset="0"/>
                  <a:cs typeface="Arial" panose="020B0604020202020204" pitchFamily="34" charset="0"/>
                  <a:sym typeface="Arial" panose="020B0604020202020204" pitchFamily="34" charset="0"/>
                </a:rPr>
                <a:t>Introdução</a:t>
              </a:r>
            </a:p>
          </p:txBody>
        </p:sp>
      </p:grpSp>
      <p:grpSp>
        <p:nvGrpSpPr>
          <p:cNvPr id="3080" name="Retângulo 2">
            <a:extLst>
              <a:ext uri="{FF2B5EF4-FFF2-40B4-BE49-F238E27FC236}">
                <a16:creationId xmlns:a16="http://schemas.microsoft.com/office/drawing/2014/main" id="{66EA42F1-6FA1-FFF3-F6E0-E223DB10DC61}"/>
              </a:ext>
            </a:extLst>
          </p:cNvPr>
          <p:cNvGrpSpPr>
            <a:grpSpLocks/>
          </p:cNvGrpSpPr>
          <p:nvPr/>
        </p:nvGrpSpPr>
        <p:grpSpPr bwMode="auto">
          <a:xfrm>
            <a:off x="2680459" y="3792701"/>
            <a:ext cx="2220913" cy="288925"/>
            <a:chOff x="0" y="0"/>
            <a:chExt cx="2221978" cy="288823"/>
          </a:xfrm>
        </p:grpSpPr>
        <p:sp>
          <p:nvSpPr>
            <p:cNvPr id="3098" name="Rectangle">
              <a:extLst>
                <a:ext uri="{FF2B5EF4-FFF2-40B4-BE49-F238E27FC236}">
                  <a16:creationId xmlns:a16="http://schemas.microsoft.com/office/drawing/2014/main" id="{D373F93D-F34F-259D-2D22-BCD12895DA01}"/>
                </a:ext>
              </a:extLst>
            </p:cNvPr>
            <p:cNvSpPr>
              <a:spLocks noChangeArrowheads="1"/>
            </p:cNvSpPr>
            <p:nvPr/>
          </p:nvSpPr>
          <p:spPr bwMode="auto">
            <a:xfrm>
              <a:off x="0" y="61757"/>
              <a:ext cx="2221979" cy="165309"/>
            </a:xfrm>
            <a:prstGeom prst="rect">
              <a:avLst/>
            </a:prstGeom>
            <a:solidFill>
              <a:srgbClr val="FF6600"/>
            </a:solidFill>
            <a:ln w="25400">
              <a:solidFill>
                <a:srgbClr val="FF6600"/>
              </a:solidFill>
              <a:round/>
              <a:headEnd/>
              <a:tailEnd/>
            </a:ln>
          </p:spPr>
          <p:txBody>
            <a:bodyPr lIns="45719" tIns="45719" rIns="45719" bIns="45719" anchor="ctr"/>
            <a:lstStyle/>
            <a:p>
              <a:pPr algn="ctr" eaLnBrk="1"/>
              <a:endParaRPr lang="pt-BR" altLang="pt-BR">
                <a:solidFill>
                  <a:srgbClr val="FFFFFF"/>
                </a:solidFill>
              </a:endParaRPr>
            </a:p>
          </p:txBody>
        </p:sp>
        <p:sp>
          <p:nvSpPr>
            <p:cNvPr id="3099" name="Figuras">
              <a:extLst>
                <a:ext uri="{FF2B5EF4-FFF2-40B4-BE49-F238E27FC236}">
                  <a16:creationId xmlns:a16="http://schemas.microsoft.com/office/drawing/2014/main" id="{48301573-316C-6881-19B8-74215649F1E9}"/>
                </a:ext>
              </a:extLst>
            </p:cNvPr>
            <p:cNvSpPr txBox="1">
              <a:spLocks noChangeArrowheads="1"/>
            </p:cNvSpPr>
            <p:nvPr/>
          </p:nvSpPr>
          <p:spPr bwMode="auto">
            <a:xfrm>
              <a:off x="58419" y="-1"/>
              <a:ext cx="2105140" cy="28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9" tIns="45719" rIns="45719" bIns="45719" anchor="ctr">
              <a:spAutoFit/>
            </a:bodyPr>
            <a:lstStyle/>
            <a:p>
              <a:pPr algn="ctr" eaLnBrk="1"/>
              <a:r>
                <a:rPr lang="pt-BR" altLang="pt-BR" sz="1400">
                  <a:solidFill>
                    <a:srgbClr val="FFFFFF"/>
                  </a:solidFill>
                  <a:latin typeface="Arial" panose="020B0604020202020204" pitchFamily="34" charset="0"/>
                  <a:cs typeface="Arial" panose="020B0604020202020204" pitchFamily="34" charset="0"/>
                  <a:sym typeface="Arial" panose="020B0604020202020204" pitchFamily="34" charset="0"/>
                </a:rPr>
                <a:t>Figuras</a:t>
              </a:r>
            </a:p>
          </p:txBody>
        </p:sp>
      </p:grpSp>
      <p:grpSp>
        <p:nvGrpSpPr>
          <p:cNvPr id="3081" name="Retângulo 6">
            <a:extLst>
              <a:ext uri="{FF2B5EF4-FFF2-40B4-BE49-F238E27FC236}">
                <a16:creationId xmlns:a16="http://schemas.microsoft.com/office/drawing/2014/main" id="{970E64A0-A497-F836-10AD-FCD1C526590E}"/>
              </a:ext>
            </a:extLst>
          </p:cNvPr>
          <p:cNvGrpSpPr>
            <a:grpSpLocks/>
          </p:cNvGrpSpPr>
          <p:nvPr/>
        </p:nvGrpSpPr>
        <p:grpSpPr bwMode="auto">
          <a:xfrm>
            <a:off x="2701926" y="5321813"/>
            <a:ext cx="2220913" cy="288925"/>
            <a:chOff x="0" y="0"/>
            <a:chExt cx="2221978" cy="288823"/>
          </a:xfrm>
        </p:grpSpPr>
        <p:sp>
          <p:nvSpPr>
            <p:cNvPr id="3096" name="Rectangle">
              <a:extLst>
                <a:ext uri="{FF2B5EF4-FFF2-40B4-BE49-F238E27FC236}">
                  <a16:creationId xmlns:a16="http://schemas.microsoft.com/office/drawing/2014/main" id="{73D88CD4-A7FA-9668-FC76-E2A8C92657E0}"/>
                </a:ext>
              </a:extLst>
            </p:cNvPr>
            <p:cNvSpPr>
              <a:spLocks noChangeArrowheads="1"/>
            </p:cNvSpPr>
            <p:nvPr/>
          </p:nvSpPr>
          <p:spPr bwMode="auto">
            <a:xfrm>
              <a:off x="0" y="61757"/>
              <a:ext cx="2221979" cy="165309"/>
            </a:xfrm>
            <a:prstGeom prst="rect">
              <a:avLst/>
            </a:prstGeom>
            <a:solidFill>
              <a:srgbClr val="FF6600"/>
            </a:solidFill>
            <a:ln w="25400">
              <a:solidFill>
                <a:srgbClr val="FF6600"/>
              </a:solidFill>
              <a:round/>
              <a:headEnd/>
              <a:tailEnd/>
            </a:ln>
          </p:spPr>
          <p:txBody>
            <a:bodyPr lIns="45719" tIns="45719" rIns="45719" bIns="45719" anchor="ctr"/>
            <a:lstStyle/>
            <a:p>
              <a:pPr algn="ctr" eaLnBrk="1"/>
              <a:endParaRPr lang="pt-BR" altLang="pt-BR">
                <a:solidFill>
                  <a:srgbClr val="FFFFFF"/>
                </a:solidFill>
              </a:endParaRPr>
            </a:p>
          </p:txBody>
        </p:sp>
        <p:sp>
          <p:nvSpPr>
            <p:cNvPr id="3097" name="Discussão">
              <a:extLst>
                <a:ext uri="{FF2B5EF4-FFF2-40B4-BE49-F238E27FC236}">
                  <a16:creationId xmlns:a16="http://schemas.microsoft.com/office/drawing/2014/main" id="{C825A6D4-CCD4-D5AF-5D4E-79D03853477A}"/>
                </a:ext>
              </a:extLst>
            </p:cNvPr>
            <p:cNvSpPr txBox="1">
              <a:spLocks noChangeArrowheads="1"/>
            </p:cNvSpPr>
            <p:nvPr/>
          </p:nvSpPr>
          <p:spPr bwMode="auto">
            <a:xfrm>
              <a:off x="58419" y="-1"/>
              <a:ext cx="2105140" cy="28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9" tIns="45719" rIns="45719" bIns="45719" anchor="ctr">
              <a:spAutoFit/>
            </a:bodyPr>
            <a:lstStyle/>
            <a:p>
              <a:pPr algn="ctr" eaLnBrk="1"/>
              <a:r>
                <a:rPr lang="pt-BR" altLang="pt-BR" sz="1400">
                  <a:solidFill>
                    <a:srgbClr val="FFFFFF"/>
                  </a:solidFill>
                  <a:latin typeface="Arial" panose="020B0604020202020204" pitchFamily="34" charset="0"/>
                  <a:cs typeface="Arial" panose="020B0604020202020204" pitchFamily="34" charset="0"/>
                  <a:sym typeface="Arial" panose="020B0604020202020204" pitchFamily="34" charset="0"/>
                </a:rPr>
                <a:t>Discussão</a:t>
              </a:r>
            </a:p>
          </p:txBody>
        </p:sp>
      </p:grpSp>
      <p:grpSp>
        <p:nvGrpSpPr>
          <p:cNvPr id="3082" name="Retângulo 8">
            <a:extLst>
              <a:ext uri="{FF2B5EF4-FFF2-40B4-BE49-F238E27FC236}">
                <a16:creationId xmlns:a16="http://schemas.microsoft.com/office/drawing/2014/main" id="{3457BB6A-B300-7FAE-A1E1-051D8D175EF6}"/>
              </a:ext>
            </a:extLst>
          </p:cNvPr>
          <p:cNvGrpSpPr>
            <a:grpSpLocks/>
          </p:cNvGrpSpPr>
          <p:nvPr/>
        </p:nvGrpSpPr>
        <p:grpSpPr bwMode="auto">
          <a:xfrm>
            <a:off x="34925" y="7866023"/>
            <a:ext cx="5108575" cy="288925"/>
            <a:chOff x="0" y="0"/>
            <a:chExt cx="5107494" cy="288823"/>
          </a:xfrm>
        </p:grpSpPr>
        <p:sp>
          <p:nvSpPr>
            <p:cNvPr id="3094" name="Rectangle">
              <a:extLst>
                <a:ext uri="{FF2B5EF4-FFF2-40B4-BE49-F238E27FC236}">
                  <a16:creationId xmlns:a16="http://schemas.microsoft.com/office/drawing/2014/main" id="{CD3D44DE-BFEE-EF60-C4D3-80FC9E9B2B88}"/>
                </a:ext>
              </a:extLst>
            </p:cNvPr>
            <p:cNvSpPr>
              <a:spLocks noChangeArrowheads="1"/>
            </p:cNvSpPr>
            <p:nvPr/>
          </p:nvSpPr>
          <p:spPr bwMode="auto">
            <a:xfrm>
              <a:off x="0" y="62450"/>
              <a:ext cx="5107495" cy="163923"/>
            </a:xfrm>
            <a:prstGeom prst="rect">
              <a:avLst/>
            </a:prstGeom>
            <a:solidFill>
              <a:srgbClr val="FF6600"/>
            </a:solidFill>
            <a:ln w="25400">
              <a:solidFill>
                <a:srgbClr val="FF6600"/>
              </a:solidFill>
              <a:round/>
              <a:headEnd/>
              <a:tailEnd/>
            </a:ln>
          </p:spPr>
          <p:txBody>
            <a:bodyPr lIns="45719" tIns="45719" rIns="45719" bIns="45719" anchor="ctr"/>
            <a:lstStyle/>
            <a:p>
              <a:pPr algn="ctr" eaLnBrk="1"/>
              <a:endParaRPr lang="pt-BR" altLang="pt-BR">
                <a:solidFill>
                  <a:srgbClr val="FFFFFF"/>
                </a:solidFill>
              </a:endParaRPr>
            </a:p>
          </p:txBody>
        </p:sp>
        <p:sp>
          <p:nvSpPr>
            <p:cNvPr id="3095" name="Referências">
              <a:extLst>
                <a:ext uri="{FF2B5EF4-FFF2-40B4-BE49-F238E27FC236}">
                  <a16:creationId xmlns:a16="http://schemas.microsoft.com/office/drawing/2014/main" id="{23E22A9D-4EFB-E671-8EA0-C5DAB8F9662D}"/>
                </a:ext>
              </a:extLst>
            </p:cNvPr>
            <p:cNvSpPr txBox="1">
              <a:spLocks noChangeArrowheads="1"/>
            </p:cNvSpPr>
            <p:nvPr/>
          </p:nvSpPr>
          <p:spPr bwMode="auto">
            <a:xfrm>
              <a:off x="58419" y="-1"/>
              <a:ext cx="4990656" cy="28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9" tIns="45719" rIns="45719" bIns="45719" anchor="ctr">
              <a:spAutoFit/>
            </a:bodyPr>
            <a:lstStyle/>
            <a:p>
              <a:pPr algn="ctr" eaLnBrk="1"/>
              <a:r>
                <a:rPr lang="pt-BR" altLang="pt-BR" sz="1400">
                  <a:solidFill>
                    <a:srgbClr val="FFFFFF"/>
                  </a:solidFill>
                  <a:latin typeface="Arial" panose="020B0604020202020204" pitchFamily="34" charset="0"/>
                  <a:cs typeface="Arial" panose="020B0604020202020204" pitchFamily="34" charset="0"/>
                  <a:sym typeface="Arial" panose="020B0604020202020204" pitchFamily="34" charset="0"/>
                </a:rPr>
                <a:t>Referências</a:t>
              </a:r>
            </a:p>
          </p:txBody>
        </p:sp>
      </p:grpSp>
      <p:sp>
        <p:nvSpPr>
          <p:cNvPr id="111" name="Paciente do sexo masculino, 34 anos, compareceu ao Pronto Socorro Oftalmológico do Hospital da Santa Casa de São Paulo com queixa de lesão em pálpebra inferior direita, assintomática, de rápido crescimento, que surgiu há 2 semanas. Negava comorbidades, u">
            <a:extLst>
              <a:ext uri="{FF2B5EF4-FFF2-40B4-BE49-F238E27FC236}">
                <a16:creationId xmlns:a16="http://schemas.microsoft.com/office/drawing/2014/main" id="{428AE372-ECC8-171A-1A57-C277DB5C8197}"/>
              </a:ext>
            </a:extLst>
          </p:cNvPr>
          <p:cNvSpPr txBox="1"/>
          <p:nvPr/>
        </p:nvSpPr>
        <p:spPr>
          <a:xfrm>
            <a:off x="177800" y="4198646"/>
            <a:ext cx="2236788" cy="3693319"/>
          </a:xfrm>
          <a:prstGeom prst="rect">
            <a:avLst/>
          </a:prstGeom>
          <a:ln>
            <a:noFill/>
          </a:ln>
        </p:spPr>
        <p:txBody>
          <a:bodyPr lIns="45719" rIns="45719">
            <a:spAutoFit/>
          </a:bodyPr>
          <a:lstStyle/>
          <a:p>
            <a:pPr algn="just" rtl="0">
              <a:spcBef>
                <a:spcPts val="0"/>
              </a:spcBef>
              <a:spcAft>
                <a:spcPts val="0"/>
              </a:spcAft>
            </a:pPr>
            <a:r>
              <a:rPr lang="pt-BR" sz="1000" b="0" i="0" u="none" strike="noStrike" dirty="0">
                <a:solidFill>
                  <a:srgbClr val="212121"/>
                </a:solidFill>
                <a:effectLst/>
                <a:latin typeface="Arial" panose="020B0604020202020204" pitchFamily="34" charset="0"/>
                <a:cs typeface="Arial" panose="020B0604020202020204" pitchFamily="34" charset="0"/>
              </a:rPr>
              <a:t>Mulher, 31 anos, acompanha anualmente no setor de oftalmologia da Santa Casa de Misericórdia de São Paulo. Fez diagnóstico de esclerose tuberosa na infância, quando investigava crises convulsivas de etiologia indeterminada e foi detectado </a:t>
            </a:r>
            <a:r>
              <a:rPr lang="pt-BR" sz="1000" b="0" i="0" u="none" strike="noStrike" dirty="0" err="1">
                <a:solidFill>
                  <a:srgbClr val="212121"/>
                </a:solidFill>
                <a:effectLst/>
                <a:latin typeface="Arial" panose="020B0604020202020204" pitchFamily="34" charset="0"/>
                <a:cs typeface="Arial" panose="020B0604020202020204" pitchFamily="34" charset="0"/>
              </a:rPr>
              <a:t>hamartoma</a:t>
            </a:r>
            <a:r>
              <a:rPr lang="pt-BR" sz="1000" b="0" i="0" u="none" strike="noStrike" dirty="0">
                <a:solidFill>
                  <a:srgbClr val="212121"/>
                </a:solidFill>
                <a:effectLst/>
                <a:latin typeface="Arial" panose="020B0604020202020204" pitchFamily="34" charset="0"/>
                <a:cs typeface="Arial" panose="020B0604020202020204" pitchFamily="34" charset="0"/>
              </a:rPr>
              <a:t> em encéfalo. Na investigação da doença também foram encontrados hamartomas renais sem repercussões clínicas.</a:t>
            </a:r>
            <a:endParaRPr lang="pt-BR" sz="1000" b="0" dirty="0">
              <a:effectLst/>
              <a:latin typeface="Arial" panose="020B0604020202020204" pitchFamily="34" charset="0"/>
              <a:cs typeface="Arial" panose="020B0604020202020204" pitchFamily="34" charset="0"/>
            </a:endParaRPr>
          </a:p>
          <a:p>
            <a:pPr algn="just" rtl="0">
              <a:spcBef>
                <a:spcPts val="0"/>
              </a:spcBef>
              <a:spcAft>
                <a:spcPts val="0"/>
              </a:spcAft>
            </a:pPr>
            <a:r>
              <a:rPr lang="pt-BR" sz="1000" b="0" i="0" u="none" strike="noStrike" dirty="0">
                <a:solidFill>
                  <a:srgbClr val="212121"/>
                </a:solidFill>
                <a:effectLst/>
                <a:latin typeface="Arial" panose="020B0604020202020204" pitchFamily="34" charset="0"/>
                <a:cs typeface="Arial" panose="020B0604020202020204" pitchFamily="34" charset="0"/>
              </a:rPr>
              <a:t>Ao exame oftalmológico, apresentava acuidade visual com melhor correção 20/20 em ambos os olhos (AO), reflexos presentes e simétricos, sem restrições na motilidade ocular extrínseca e sem alterações na biomicroscopia AO. Na fundoscopia do olho direito via-se disco óptico discretamente pálido, com tumoração superficial esbranquiçada nasal ao disco, de aproximadamente 2 diâmetros de disco óptico (DDO). </a:t>
            </a:r>
            <a:br>
              <a:rPr lang="pt-BR" dirty="0"/>
            </a:br>
            <a:endParaRPr sz="400" kern="0" dirty="0">
              <a:latin typeface="Times Roman"/>
              <a:ea typeface="Times Roman"/>
              <a:cs typeface="Times Roman"/>
              <a:sym typeface="Times Roman"/>
            </a:endParaRPr>
          </a:p>
        </p:txBody>
      </p:sp>
      <p:sp>
        <p:nvSpPr>
          <p:cNvPr id="114" name="A CA é uma lesão benigna, que pode involuir espontaneamente e, por isso, há controvérsias com relação a condutas invasivas.⁴ Casos de CA em pálpebras são raros, acometendo, principalmente, pálpebras superiores, e têm alta taxa de recorrência mesmo após a">
            <a:extLst>
              <a:ext uri="{FF2B5EF4-FFF2-40B4-BE49-F238E27FC236}">
                <a16:creationId xmlns:a16="http://schemas.microsoft.com/office/drawing/2014/main" id="{D4FC77AE-A26E-6E6E-C144-163A907741E4}"/>
              </a:ext>
            </a:extLst>
          </p:cNvPr>
          <p:cNvSpPr txBox="1"/>
          <p:nvPr/>
        </p:nvSpPr>
        <p:spPr>
          <a:xfrm>
            <a:off x="2701926" y="5564343"/>
            <a:ext cx="2233613" cy="2400657"/>
          </a:xfrm>
          <a:prstGeom prst="rect">
            <a:avLst/>
          </a:prstGeom>
          <a:ln w="12700">
            <a:noFill/>
            <a:miter lim="400000"/>
          </a:ln>
        </p:spPr>
        <p:txBody>
          <a:bodyPr lIns="45719" rIns="45719">
            <a:spAutoFit/>
          </a:bodyPr>
          <a:lstStyle/>
          <a:p>
            <a:pPr algn="just" defTabSz="457200" eaLnBrk="1" fontAlgn="auto">
              <a:spcBef>
                <a:spcPts val="0"/>
              </a:spcBef>
              <a:spcAft>
                <a:spcPts val="0"/>
              </a:spcAft>
              <a:defRPr sz="933">
                <a:solidFill>
                  <a:srgbClr val="212121"/>
                </a:solidFill>
                <a:latin typeface="Times Roman"/>
                <a:ea typeface="Times Roman"/>
                <a:cs typeface="Times Roman"/>
                <a:sym typeface="Times Roman"/>
              </a:defRPr>
            </a:pPr>
            <a:r>
              <a:rPr lang="pt-BR" sz="1000" b="0" i="0" u="none" strike="noStrike" dirty="0">
                <a:solidFill>
                  <a:srgbClr val="374151"/>
                </a:solidFill>
                <a:effectLst/>
                <a:latin typeface="Arial" panose="020B0604020202020204" pitchFamily="34" charset="0"/>
              </a:rPr>
              <a:t>A esclerose tuberosa dificilmente leva à perda funcional de visão. No caso descrito, a paciente apresenta boa acuidade visual, assim como mostram as estatísticas. Porém, existem relatos de complicações como edema macular, descolamento de retina e hemorragia vítrea causada pela progressão da tração </a:t>
            </a:r>
            <a:r>
              <a:rPr lang="pt-BR" sz="1000" b="0" i="0" u="none" strike="noStrike" dirty="0" err="1">
                <a:solidFill>
                  <a:srgbClr val="374151"/>
                </a:solidFill>
                <a:effectLst/>
                <a:latin typeface="Arial" panose="020B0604020202020204" pitchFamily="34" charset="0"/>
              </a:rPr>
              <a:t>vitreorretiniana</a:t>
            </a:r>
            <a:r>
              <a:rPr lang="pt-BR" sz="1000" b="0" i="0" u="none" strike="noStrike" dirty="0">
                <a:solidFill>
                  <a:srgbClr val="374151"/>
                </a:solidFill>
                <a:effectLst/>
                <a:latin typeface="Arial" panose="020B0604020202020204" pitchFamily="34" charset="0"/>
              </a:rPr>
              <a:t>. Dessa forma, é de extrema importância o acompanhamento oftalmológico regular para detecção precoce de lesões e implementação de intervenções adequadas.  </a:t>
            </a:r>
            <a:endParaRPr sz="1000" kern="0" dirty="0">
              <a:latin typeface="Times Roman"/>
              <a:ea typeface="Times Roman"/>
              <a:cs typeface="Times Roman"/>
              <a:sym typeface="Times Roman"/>
            </a:endParaRPr>
          </a:p>
        </p:txBody>
      </p:sp>
      <p:sp>
        <p:nvSpPr>
          <p:cNvPr id="115" name="Oculofacial Plastic and Orbital Surgery, Section 7, Basic and Clinical Science Course. San Francisco: American Academy of Ophtalmology;…">
            <a:extLst>
              <a:ext uri="{FF2B5EF4-FFF2-40B4-BE49-F238E27FC236}">
                <a16:creationId xmlns:a16="http://schemas.microsoft.com/office/drawing/2014/main" id="{455BB234-340B-0322-FEF5-D554E10C37AB}"/>
              </a:ext>
            </a:extLst>
          </p:cNvPr>
          <p:cNvSpPr txBox="1"/>
          <p:nvPr/>
        </p:nvSpPr>
        <p:spPr>
          <a:xfrm>
            <a:off x="34925" y="8120649"/>
            <a:ext cx="5108575" cy="954107"/>
          </a:xfrm>
          <a:prstGeom prst="rect">
            <a:avLst/>
          </a:prstGeom>
          <a:ln w="12700">
            <a:miter lim="400000"/>
          </a:ln>
        </p:spPr>
        <p:txBody>
          <a:bodyPr lIns="45719" rIns="45719">
            <a:spAutoFit/>
          </a:bodyPr>
          <a:lstStyle/>
          <a:p>
            <a:pPr algn="just" rtl="0" fontAlgn="base">
              <a:spcBef>
                <a:spcPts val="0"/>
              </a:spcBef>
              <a:spcAft>
                <a:spcPts val="0"/>
              </a:spcAft>
              <a:buFont typeface="+mj-lt"/>
              <a:buAutoNum type="arabicPeriod"/>
            </a:pPr>
            <a:r>
              <a:rPr lang="pt-BR" sz="700" b="0" i="0" u="none" strike="noStrike" dirty="0" err="1">
                <a:solidFill>
                  <a:srgbClr val="212121"/>
                </a:solidFill>
                <a:effectLst/>
                <a:latin typeface="Arial" panose="020B0604020202020204" pitchFamily="34" charset="0"/>
                <a:cs typeface="Arial" panose="020B0604020202020204" pitchFamily="34" charset="0"/>
              </a:rPr>
              <a:t>Cerisola</a:t>
            </a:r>
            <a:r>
              <a:rPr lang="pt-BR" sz="700" b="0" i="0" u="none" strike="noStrike" dirty="0">
                <a:solidFill>
                  <a:srgbClr val="212121"/>
                </a:solidFill>
                <a:effectLst/>
                <a:latin typeface="Arial" panose="020B0604020202020204" pitchFamily="34" charset="0"/>
                <a:cs typeface="Arial" panose="020B0604020202020204" pitchFamily="34" charset="0"/>
              </a:rPr>
              <a:t> A, </a:t>
            </a:r>
            <a:r>
              <a:rPr lang="pt-BR" sz="700" b="0" i="0" u="none" strike="noStrike" dirty="0" err="1">
                <a:solidFill>
                  <a:srgbClr val="212121"/>
                </a:solidFill>
                <a:effectLst/>
                <a:latin typeface="Arial" panose="020B0604020202020204" pitchFamily="34" charset="0"/>
                <a:cs typeface="Arial" panose="020B0604020202020204" pitchFamily="34" charset="0"/>
              </a:rPr>
              <a:t>Cibils</a:t>
            </a:r>
            <a:r>
              <a:rPr lang="pt-BR" sz="700" b="0" i="0" u="none" strike="noStrike" dirty="0">
                <a:solidFill>
                  <a:srgbClr val="212121"/>
                </a:solidFill>
                <a:effectLst/>
                <a:latin typeface="Arial" panose="020B0604020202020204" pitchFamily="34" charset="0"/>
                <a:cs typeface="Arial" panose="020B0604020202020204" pitchFamily="34" charset="0"/>
              </a:rPr>
              <a:t> L, </a:t>
            </a:r>
            <a:r>
              <a:rPr lang="pt-BR" sz="700" b="0" i="0" u="none" strike="noStrike" dirty="0" err="1">
                <a:solidFill>
                  <a:srgbClr val="212121"/>
                </a:solidFill>
                <a:effectLst/>
                <a:latin typeface="Arial" panose="020B0604020202020204" pitchFamily="34" charset="0"/>
                <a:cs typeface="Arial" panose="020B0604020202020204" pitchFamily="34" charset="0"/>
              </a:rPr>
              <a:t>Chaibún</a:t>
            </a:r>
            <a:r>
              <a:rPr lang="pt-BR" sz="700" b="0" i="0" u="none" strike="noStrike" dirty="0">
                <a:solidFill>
                  <a:srgbClr val="212121"/>
                </a:solidFill>
                <a:effectLst/>
                <a:latin typeface="Arial" panose="020B0604020202020204" pitchFamily="34" charset="0"/>
                <a:cs typeface="Arial" panose="020B0604020202020204" pitchFamily="34" charset="0"/>
              </a:rPr>
              <a:t> ME, </a:t>
            </a:r>
            <a:r>
              <a:rPr lang="pt-BR" sz="700" b="0" i="0" u="none" strike="noStrike" dirty="0" err="1">
                <a:solidFill>
                  <a:srgbClr val="212121"/>
                </a:solidFill>
                <a:effectLst/>
                <a:latin typeface="Arial" panose="020B0604020202020204" pitchFamily="34" charset="0"/>
                <a:cs typeface="Arial" panose="020B0604020202020204" pitchFamily="34" charset="0"/>
              </a:rPr>
              <a:t>Pedemonte</a:t>
            </a:r>
            <a:r>
              <a:rPr lang="pt-BR" sz="700" b="0" i="0" u="none" strike="noStrike" dirty="0">
                <a:solidFill>
                  <a:srgbClr val="212121"/>
                </a:solidFill>
                <a:effectLst/>
                <a:latin typeface="Arial" panose="020B0604020202020204" pitchFamily="34" charset="0"/>
                <a:cs typeface="Arial" panose="020B0604020202020204" pitchFamily="34" charset="0"/>
              </a:rPr>
              <a:t> V, Rosas M. </a:t>
            </a:r>
            <a:r>
              <a:rPr lang="pt-BR" sz="700" b="0" i="0" u="none" strike="noStrike" dirty="0" err="1">
                <a:solidFill>
                  <a:srgbClr val="212121"/>
                </a:solidFill>
                <a:effectLst/>
                <a:latin typeface="Arial" panose="020B0604020202020204" pitchFamily="34" charset="0"/>
                <a:cs typeface="Arial" panose="020B0604020202020204" pitchFamily="34" charset="0"/>
              </a:rPr>
              <a:t>Complejo</a:t>
            </a:r>
            <a:r>
              <a:rPr lang="pt-BR" sz="700" b="0" i="0" u="none" strike="noStrike" dirty="0">
                <a:solidFill>
                  <a:srgbClr val="212121"/>
                </a:solidFill>
                <a:effectLst/>
                <a:latin typeface="Arial" panose="020B0604020202020204" pitchFamily="34" charset="0"/>
                <a:cs typeface="Arial" panose="020B0604020202020204" pitchFamily="34" charset="0"/>
              </a:rPr>
              <a:t> de </a:t>
            </a:r>
            <a:r>
              <a:rPr lang="pt-BR" sz="700" b="0" i="0" u="none" strike="noStrike" dirty="0" err="1">
                <a:solidFill>
                  <a:srgbClr val="212121"/>
                </a:solidFill>
                <a:effectLst/>
                <a:latin typeface="Arial" panose="020B0604020202020204" pitchFamily="34" charset="0"/>
                <a:cs typeface="Arial" panose="020B0604020202020204" pitchFamily="34" charset="0"/>
              </a:rPr>
              <a:t>esclerosis</a:t>
            </a:r>
            <a:r>
              <a:rPr lang="pt-BR" sz="700" b="0" i="0" u="none" strike="noStrike" dirty="0">
                <a:solidFill>
                  <a:srgbClr val="212121"/>
                </a:solidFill>
                <a:effectLst/>
                <a:latin typeface="Arial" panose="020B0604020202020204" pitchFamily="34" charset="0"/>
                <a:cs typeface="Arial" panose="020B0604020202020204" pitchFamily="34" charset="0"/>
              </a:rPr>
              <a:t> tuberosa: diagnóstico </a:t>
            </a:r>
            <a:r>
              <a:rPr lang="pt-BR" sz="700" b="0" i="0" u="none" strike="noStrike" dirty="0" err="1">
                <a:solidFill>
                  <a:srgbClr val="212121"/>
                </a:solidFill>
                <a:effectLst/>
                <a:latin typeface="Arial" panose="020B0604020202020204" pitchFamily="34" charset="0"/>
                <a:cs typeface="Arial" panose="020B0604020202020204" pitchFamily="34" charset="0"/>
              </a:rPr>
              <a:t>y</a:t>
            </a:r>
            <a:r>
              <a:rPr lang="pt-BR" sz="700" b="0" i="0" u="none" strike="noStrike" dirty="0">
                <a:solidFill>
                  <a:srgbClr val="212121"/>
                </a:solidFill>
                <a:effectLst/>
                <a:latin typeface="Arial" panose="020B0604020202020204" pitchFamily="34" charset="0"/>
                <a:cs typeface="Arial" panose="020B0604020202020204" pitchFamily="34" charset="0"/>
              </a:rPr>
              <a:t> </a:t>
            </a:r>
            <a:r>
              <a:rPr lang="pt-BR" sz="700" b="0" i="0" u="none" strike="noStrike" dirty="0" err="1">
                <a:solidFill>
                  <a:srgbClr val="212121"/>
                </a:solidFill>
                <a:effectLst/>
                <a:latin typeface="Arial" panose="020B0604020202020204" pitchFamily="34" charset="0"/>
                <a:cs typeface="Arial" panose="020B0604020202020204" pitchFamily="34" charset="0"/>
              </a:rPr>
              <a:t>tratamiento</a:t>
            </a:r>
            <a:r>
              <a:rPr lang="pt-BR" sz="700" b="0" i="0" u="none" strike="noStrike" dirty="0">
                <a:solidFill>
                  <a:srgbClr val="212121"/>
                </a:solidFill>
                <a:effectLst/>
                <a:latin typeface="Arial" panose="020B0604020202020204" pitchFamily="34" charset="0"/>
                <a:cs typeface="Arial" panose="020B0604020202020204" pitchFamily="34" charset="0"/>
              </a:rPr>
              <a:t> </a:t>
            </a:r>
            <a:r>
              <a:rPr lang="pt-BR" sz="700" b="0" i="0" u="none" strike="noStrike" dirty="0" err="1">
                <a:solidFill>
                  <a:srgbClr val="212121"/>
                </a:solidFill>
                <a:effectLst/>
                <a:latin typeface="Arial" panose="020B0604020202020204" pitchFamily="34" charset="0"/>
                <a:cs typeface="Arial" panose="020B0604020202020204" pitchFamily="34" charset="0"/>
              </a:rPr>
              <a:t>actual</a:t>
            </a:r>
            <a:r>
              <a:rPr lang="pt-BR" sz="700" b="0" i="0" u="none" strike="noStrike" dirty="0">
                <a:solidFill>
                  <a:srgbClr val="212121"/>
                </a:solidFill>
                <a:effectLst/>
                <a:latin typeface="Arial" panose="020B0604020202020204" pitchFamily="34" charset="0"/>
                <a:cs typeface="Arial" panose="020B0604020202020204" pitchFamily="34" charset="0"/>
              </a:rPr>
              <a:t> [</a:t>
            </a:r>
            <a:r>
              <a:rPr lang="pt-BR" sz="700" b="0" i="0" u="none" strike="noStrike" dirty="0" err="1">
                <a:solidFill>
                  <a:srgbClr val="212121"/>
                </a:solidFill>
                <a:effectLst/>
                <a:latin typeface="Arial" panose="020B0604020202020204" pitchFamily="34" charset="0"/>
                <a:cs typeface="Arial" panose="020B0604020202020204" pitchFamily="34" charset="0"/>
              </a:rPr>
              <a:t>Tuberous</a:t>
            </a:r>
            <a:r>
              <a:rPr lang="pt-BR" sz="700" b="0" i="0" u="none" strike="noStrike" dirty="0">
                <a:solidFill>
                  <a:srgbClr val="212121"/>
                </a:solidFill>
                <a:effectLst/>
                <a:latin typeface="Arial" panose="020B0604020202020204" pitchFamily="34" charset="0"/>
                <a:cs typeface="Arial" panose="020B0604020202020204" pitchFamily="34" charset="0"/>
              </a:rPr>
              <a:t> </a:t>
            </a:r>
            <a:r>
              <a:rPr lang="pt-BR" sz="700" b="0" i="0" u="none" strike="noStrike" dirty="0" err="1">
                <a:solidFill>
                  <a:srgbClr val="212121"/>
                </a:solidFill>
                <a:effectLst/>
                <a:latin typeface="Arial" panose="020B0604020202020204" pitchFamily="34" charset="0"/>
                <a:cs typeface="Arial" panose="020B0604020202020204" pitchFamily="34" charset="0"/>
              </a:rPr>
              <a:t>sclerosis</a:t>
            </a:r>
            <a:r>
              <a:rPr lang="pt-BR" sz="700" b="0" i="0" u="none" strike="noStrike" dirty="0">
                <a:solidFill>
                  <a:srgbClr val="212121"/>
                </a:solidFill>
                <a:effectLst/>
                <a:latin typeface="Arial" panose="020B0604020202020204" pitchFamily="34" charset="0"/>
                <a:cs typeface="Arial" panose="020B0604020202020204" pitchFamily="34" charset="0"/>
              </a:rPr>
              <a:t> </a:t>
            </a:r>
            <a:r>
              <a:rPr lang="pt-BR" sz="700" b="0" i="0" u="none" strike="noStrike" dirty="0" err="1">
                <a:solidFill>
                  <a:srgbClr val="212121"/>
                </a:solidFill>
                <a:effectLst/>
                <a:latin typeface="Arial" panose="020B0604020202020204" pitchFamily="34" charset="0"/>
                <a:cs typeface="Arial" panose="020B0604020202020204" pitchFamily="34" charset="0"/>
              </a:rPr>
              <a:t>complex</a:t>
            </a:r>
            <a:r>
              <a:rPr lang="pt-BR" sz="700" b="0" i="0" u="none" strike="noStrike" dirty="0">
                <a:solidFill>
                  <a:srgbClr val="212121"/>
                </a:solidFill>
                <a:effectLst/>
                <a:latin typeface="Arial" panose="020B0604020202020204" pitchFamily="34" charset="0"/>
                <a:cs typeface="Arial" panose="020B0604020202020204" pitchFamily="34" charset="0"/>
              </a:rPr>
              <a:t>: </a:t>
            </a:r>
            <a:r>
              <a:rPr lang="pt-BR" sz="700" b="0" i="0" u="none" strike="noStrike" dirty="0" err="1">
                <a:solidFill>
                  <a:srgbClr val="212121"/>
                </a:solidFill>
                <a:effectLst/>
                <a:latin typeface="Arial" panose="020B0604020202020204" pitchFamily="34" charset="0"/>
                <a:cs typeface="Arial" panose="020B0604020202020204" pitchFamily="34" charset="0"/>
              </a:rPr>
              <a:t>diagnosis</a:t>
            </a:r>
            <a:r>
              <a:rPr lang="pt-BR" sz="700" b="0" i="0" u="none" strike="noStrike" dirty="0">
                <a:solidFill>
                  <a:srgbClr val="212121"/>
                </a:solidFill>
                <a:effectLst/>
                <a:latin typeface="Arial" panose="020B0604020202020204" pitchFamily="34" charset="0"/>
                <a:cs typeface="Arial" panose="020B0604020202020204" pitchFamily="34" charset="0"/>
              </a:rPr>
              <a:t> </a:t>
            </a:r>
            <a:r>
              <a:rPr lang="pt-BR" sz="700" b="0" i="0" u="none" strike="noStrike" dirty="0" err="1">
                <a:solidFill>
                  <a:srgbClr val="212121"/>
                </a:solidFill>
                <a:effectLst/>
                <a:latin typeface="Arial" panose="020B0604020202020204" pitchFamily="34" charset="0"/>
                <a:cs typeface="Arial" panose="020B0604020202020204" pitchFamily="34" charset="0"/>
              </a:rPr>
              <a:t>and</a:t>
            </a:r>
            <a:r>
              <a:rPr lang="pt-BR" sz="700" b="0" i="0" u="none" strike="noStrike" dirty="0">
                <a:solidFill>
                  <a:srgbClr val="212121"/>
                </a:solidFill>
                <a:effectLst/>
                <a:latin typeface="Arial" panose="020B0604020202020204" pitchFamily="34" charset="0"/>
                <a:cs typeface="Arial" panose="020B0604020202020204" pitchFamily="34" charset="0"/>
              </a:rPr>
              <a:t> </a:t>
            </a:r>
            <a:r>
              <a:rPr lang="pt-BR" sz="700" b="0" i="0" u="none" strike="noStrike" dirty="0" err="1">
                <a:solidFill>
                  <a:srgbClr val="212121"/>
                </a:solidFill>
                <a:effectLst/>
                <a:latin typeface="Arial" panose="020B0604020202020204" pitchFamily="34" charset="0"/>
                <a:cs typeface="Arial" panose="020B0604020202020204" pitchFamily="34" charset="0"/>
              </a:rPr>
              <a:t>current</a:t>
            </a:r>
            <a:r>
              <a:rPr lang="pt-BR" sz="700" b="0" i="0" u="none" strike="noStrike" dirty="0">
                <a:solidFill>
                  <a:srgbClr val="212121"/>
                </a:solidFill>
                <a:effectLst/>
                <a:latin typeface="Arial" panose="020B0604020202020204" pitchFamily="34" charset="0"/>
                <a:cs typeface="Arial" panose="020B0604020202020204" pitchFamily="34" charset="0"/>
              </a:rPr>
              <a:t> </a:t>
            </a:r>
            <a:r>
              <a:rPr lang="pt-BR" sz="700" b="0" i="0" u="none" strike="noStrike" dirty="0" err="1">
                <a:solidFill>
                  <a:srgbClr val="212121"/>
                </a:solidFill>
                <a:effectLst/>
                <a:latin typeface="Arial" panose="020B0604020202020204" pitchFamily="34" charset="0"/>
                <a:cs typeface="Arial" panose="020B0604020202020204" pitchFamily="34" charset="0"/>
              </a:rPr>
              <a:t>treatment</a:t>
            </a:r>
            <a:r>
              <a:rPr lang="pt-BR" sz="700" b="0" i="0" u="none" strike="noStrike" dirty="0">
                <a:solidFill>
                  <a:srgbClr val="212121"/>
                </a:solidFill>
                <a:effectLst/>
                <a:latin typeface="Arial" panose="020B0604020202020204" pitchFamily="34" charset="0"/>
                <a:cs typeface="Arial" panose="020B0604020202020204" pitchFamily="34" charset="0"/>
              </a:rPr>
              <a:t>]. Medicina (</a:t>
            </a:r>
            <a:r>
              <a:rPr lang="pt-BR" sz="700" b="0" i="0" u="none" strike="noStrike" dirty="0" err="1">
                <a:solidFill>
                  <a:srgbClr val="212121"/>
                </a:solidFill>
                <a:effectLst/>
                <a:latin typeface="Arial" panose="020B0604020202020204" pitchFamily="34" charset="0"/>
                <a:cs typeface="Arial" panose="020B0604020202020204" pitchFamily="34" charset="0"/>
              </a:rPr>
              <a:t>B</a:t>
            </a:r>
            <a:r>
              <a:rPr lang="pt-BR" sz="700" b="0" i="0" u="none" strike="noStrike" dirty="0">
                <a:solidFill>
                  <a:srgbClr val="212121"/>
                </a:solidFill>
                <a:effectLst/>
                <a:latin typeface="Arial" panose="020B0604020202020204" pitchFamily="34" charset="0"/>
                <a:cs typeface="Arial" panose="020B0604020202020204" pitchFamily="34" charset="0"/>
              </a:rPr>
              <a:t> Aires). 2022 </a:t>
            </a:r>
            <a:r>
              <a:rPr lang="pt-BR" sz="700" b="0" i="0" u="none" strike="noStrike" dirty="0" err="1">
                <a:solidFill>
                  <a:srgbClr val="212121"/>
                </a:solidFill>
                <a:effectLst/>
                <a:latin typeface="Arial" panose="020B0604020202020204" pitchFamily="34" charset="0"/>
                <a:cs typeface="Arial" panose="020B0604020202020204" pitchFamily="34" charset="0"/>
              </a:rPr>
              <a:t>Aug</a:t>
            </a:r>
            <a:r>
              <a:rPr lang="pt-BR" sz="700" b="0" i="0" u="none" strike="noStrike" dirty="0">
                <a:solidFill>
                  <a:srgbClr val="212121"/>
                </a:solidFill>
                <a:effectLst/>
                <a:latin typeface="Arial" panose="020B0604020202020204" pitchFamily="34" charset="0"/>
                <a:cs typeface="Arial" panose="020B0604020202020204" pitchFamily="34" charset="0"/>
              </a:rPr>
              <a:t> 30;82 </a:t>
            </a:r>
            <a:r>
              <a:rPr lang="pt-BR" sz="700" b="0" i="0" u="none" strike="noStrike" dirty="0" err="1">
                <a:solidFill>
                  <a:srgbClr val="212121"/>
                </a:solidFill>
                <a:effectLst/>
                <a:latin typeface="Arial" panose="020B0604020202020204" pitchFamily="34" charset="0"/>
                <a:cs typeface="Arial" panose="020B0604020202020204" pitchFamily="34" charset="0"/>
              </a:rPr>
              <a:t>Suppl</a:t>
            </a:r>
            <a:r>
              <a:rPr lang="pt-BR" sz="700" b="0" i="0" u="none" strike="noStrike" dirty="0">
                <a:solidFill>
                  <a:srgbClr val="212121"/>
                </a:solidFill>
                <a:effectLst/>
                <a:latin typeface="Arial" panose="020B0604020202020204" pitchFamily="34" charset="0"/>
                <a:cs typeface="Arial" panose="020B0604020202020204" pitchFamily="34" charset="0"/>
              </a:rPr>
              <a:t> 3:71-75.</a:t>
            </a:r>
          </a:p>
          <a:p>
            <a:pPr algn="just" rtl="0" fontAlgn="base">
              <a:spcBef>
                <a:spcPts val="0"/>
              </a:spcBef>
              <a:spcAft>
                <a:spcPts val="0"/>
              </a:spcAft>
              <a:buFont typeface="+mj-lt"/>
              <a:buAutoNum type="arabicPeriod"/>
            </a:pPr>
            <a:endParaRPr lang="pt-BR" sz="700" b="0" i="0" u="none" strike="noStrike" dirty="0">
              <a:solidFill>
                <a:srgbClr val="212121"/>
              </a:solidFill>
              <a:effectLst/>
              <a:latin typeface="Arial" panose="020B0604020202020204" pitchFamily="34" charset="0"/>
              <a:cs typeface="Arial" panose="020B0604020202020204" pitchFamily="34" charset="0"/>
            </a:endParaRPr>
          </a:p>
          <a:p>
            <a:pPr algn="just" rtl="0" fontAlgn="base">
              <a:spcBef>
                <a:spcPts val="0"/>
              </a:spcBef>
              <a:spcAft>
                <a:spcPts val="0"/>
              </a:spcAft>
              <a:buFont typeface="+mj-lt"/>
              <a:buAutoNum type="arabicPeriod"/>
            </a:pPr>
            <a:r>
              <a:rPr lang="pt-BR" sz="700" b="0" i="0" u="none" strike="noStrike" dirty="0" err="1">
                <a:solidFill>
                  <a:srgbClr val="212121"/>
                </a:solidFill>
                <a:effectLst/>
                <a:latin typeface="Arial" panose="020B0604020202020204" pitchFamily="34" charset="0"/>
                <a:cs typeface="Arial" panose="020B0604020202020204" pitchFamily="34" charset="0"/>
              </a:rPr>
              <a:t>Mishra</a:t>
            </a:r>
            <a:r>
              <a:rPr lang="pt-BR" sz="700" b="0" i="0" u="none" strike="noStrike" dirty="0">
                <a:solidFill>
                  <a:srgbClr val="212121"/>
                </a:solidFill>
                <a:effectLst/>
                <a:latin typeface="Arial" panose="020B0604020202020204" pitchFamily="34" charset="0"/>
                <a:cs typeface="Arial" panose="020B0604020202020204" pitchFamily="34" charset="0"/>
              </a:rPr>
              <a:t> C, </a:t>
            </a:r>
            <a:r>
              <a:rPr lang="pt-BR" sz="700" b="0" i="0" u="none" strike="noStrike" dirty="0" err="1">
                <a:solidFill>
                  <a:srgbClr val="212121"/>
                </a:solidFill>
                <a:effectLst/>
                <a:latin typeface="Arial" panose="020B0604020202020204" pitchFamily="34" charset="0"/>
                <a:cs typeface="Arial" panose="020B0604020202020204" pitchFamily="34" charset="0"/>
              </a:rPr>
              <a:t>Kannan</a:t>
            </a:r>
            <a:r>
              <a:rPr lang="pt-BR" sz="700" b="0" i="0" u="none" strike="noStrike" dirty="0">
                <a:solidFill>
                  <a:srgbClr val="212121"/>
                </a:solidFill>
                <a:effectLst/>
                <a:latin typeface="Arial" panose="020B0604020202020204" pitchFamily="34" charset="0"/>
                <a:cs typeface="Arial" panose="020B0604020202020204" pitchFamily="34" charset="0"/>
              </a:rPr>
              <a:t> NB, </a:t>
            </a:r>
            <a:r>
              <a:rPr lang="pt-BR" sz="700" b="0" i="0" u="none" strike="noStrike" dirty="0" err="1">
                <a:solidFill>
                  <a:srgbClr val="212121"/>
                </a:solidFill>
                <a:effectLst/>
                <a:latin typeface="Arial" panose="020B0604020202020204" pitchFamily="34" charset="0"/>
                <a:cs typeface="Arial" panose="020B0604020202020204" pitchFamily="34" charset="0"/>
              </a:rPr>
              <a:t>Ramasamy</a:t>
            </a:r>
            <a:r>
              <a:rPr lang="pt-BR" sz="700" b="0" i="0" u="none" strike="noStrike" dirty="0">
                <a:solidFill>
                  <a:srgbClr val="212121"/>
                </a:solidFill>
                <a:effectLst/>
                <a:latin typeface="Arial" panose="020B0604020202020204" pitchFamily="34" charset="0"/>
                <a:cs typeface="Arial" panose="020B0604020202020204" pitchFamily="34" charset="0"/>
              </a:rPr>
              <a:t> </a:t>
            </a:r>
            <a:r>
              <a:rPr lang="pt-BR" sz="700" b="0" i="0" u="none" strike="noStrike" dirty="0" err="1">
                <a:solidFill>
                  <a:srgbClr val="212121"/>
                </a:solidFill>
                <a:effectLst/>
                <a:latin typeface="Arial" panose="020B0604020202020204" pitchFamily="34" charset="0"/>
                <a:cs typeface="Arial" panose="020B0604020202020204" pitchFamily="34" charset="0"/>
              </a:rPr>
              <a:t>K</a:t>
            </a:r>
            <a:r>
              <a:rPr lang="pt-BR" sz="700" b="0" i="0" u="none" strike="noStrike" dirty="0">
                <a:solidFill>
                  <a:srgbClr val="212121"/>
                </a:solidFill>
                <a:effectLst/>
                <a:latin typeface="Arial" panose="020B0604020202020204" pitchFamily="34" charset="0"/>
                <a:cs typeface="Arial" panose="020B0604020202020204" pitchFamily="34" charset="0"/>
              </a:rPr>
              <a:t>, </a:t>
            </a:r>
            <a:r>
              <a:rPr lang="pt-BR" sz="700" b="0" i="0" u="none" strike="noStrike" dirty="0" err="1">
                <a:solidFill>
                  <a:srgbClr val="212121"/>
                </a:solidFill>
                <a:effectLst/>
                <a:latin typeface="Arial" panose="020B0604020202020204" pitchFamily="34" charset="0"/>
                <a:cs typeface="Arial" panose="020B0604020202020204" pitchFamily="34" charset="0"/>
              </a:rPr>
              <a:t>Balasubramanian</a:t>
            </a:r>
            <a:r>
              <a:rPr lang="pt-BR" sz="700" b="0" i="0" u="none" strike="noStrike" dirty="0">
                <a:solidFill>
                  <a:srgbClr val="212121"/>
                </a:solidFill>
                <a:effectLst/>
                <a:latin typeface="Arial" panose="020B0604020202020204" pitchFamily="34" charset="0"/>
                <a:cs typeface="Arial" panose="020B0604020202020204" pitchFamily="34" charset="0"/>
              </a:rPr>
              <a:t> DA. </a:t>
            </a:r>
            <a:r>
              <a:rPr lang="pt-BR" sz="700" b="0" i="0" u="none" strike="noStrike" dirty="0" err="1">
                <a:solidFill>
                  <a:srgbClr val="212121"/>
                </a:solidFill>
                <a:effectLst/>
                <a:latin typeface="Arial" panose="020B0604020202020204" pitchFamily="34" charset="0"/>
                <a:cs typeface="Arial" panose="020B0604020202020204" pitchFamily="34" charset="0"/>
              </a:rPr>
              <a:t>Retinal</a:t>
            </a:r>
            <a:r>
              <a:rPr lang="pt-BR" sz="700" b="0" i="0" u="none" strike="noStrike" dirty="0">
                <a:solidFill>
                  <a:srgbClr val="212121"/>
                </a:solidFill>
                <a:effectLst/>
                <a:latin typeface="Arial" panose="020B0604020202020204" pitchFamily="34" charset="0"/>
                <a:cs typeface="Arial" panose="020B0604020202020204" pitchFamily="34" charset="0"/>
              </a:rPr>
              <a:t> </a:t>
            </a:r>
            <a:r>
              <a:rPr lang="pt-BR" sz="700" b="0" i="0" u="none" strike="noStrike" dirty="0" err="1">
                <a:solidFill>
                  <a:srgbClr val="212121"/>
                </a:solidFill>
                <a:effectLst/>
                <a:latin typeface="Arial" panose="020B0604020202020204" pitchFamily="34" charset="0"/>
                <a:cs typeface="Arial" panose="020B0604020202020204" pitchFamily="34" charset="0"/>
              </a:rPr>
              <a:t>Astrocytic</a:t>
            </a:r>
            <a:r>
              <a:rPr lang="pt-BR" sz="700" b="0" i="0" u="none" strike="noStrike" dirty="0">
                <a:solidFill>
                  <a:srgbClr val="212121"/>
                </a:solidFill>
                <a:effectLst/>
                <a:latin typeface="Arial" panose="020B0604020202020204" pitchFamily="34" charset="0"/>
                <a:cs typeface="Arial" panose="020B0604020202020204" pitchFamily="34" charset="0"/>
              </a:rPr>
              <a:t> </a:t>
            </a:r>
            <a:r>
              <a:rPr lang="pt-BR" sz="700" b="0" i="0" u="none" strike="noStrike" dirty="0" err="1">
                <a:solidFill>
                  <a:srgbClr val="212121"/>
                </a:solidFill>
                <a:effectLst/>
                <a:latin typeface="Arial" panose="020B0604020202020204" pitchFamily="34" charset="0"/>
                <a:cs typeface="Arial" panose="020B0604020202020204" pitchFamily="34" charset="0"/>
              </a:rPr>
              <a:t>Hamartoma</a:t>
            </a:r>
            <a:r>
              <a:rPr lang="pt-BR" sz="700" b="0" i="0" u="none" strike="noStrike" dirty="0">
                <a:solidFill>
                  <a:srgbClr val="212121"/>
                </a:solidFill>
                <a:effectLst/>
                <a:latin typeface="Arial" panose="020B0604020202020204" pitchFamily="34" charset="0"/>
                <a:cs typeface="Arial" panose="020B0604020202020204" pitchFamily="34" charset="0"/>
              </a:rPr>
              <a:t> in </a:t>
            </a:r>
            <a:r>
              <a:rPr lang="pt-BR" sz="700" b="0" i="0" u="none" strike="noStrike" dirty="0" err="1">
                <a:solidFill>
                  <a:srgbClr val="212121"/>
                </a:solidFill>
                <a:effectLst/>
                <a:latin typeface="Arial" panose="020B0604020202020204" pitchFamily="34" charset="0"/>
                <a:cs typeface="Arial" panose="020B0604020202020204" pitchFamily="34" charset="0"/>
              </a:rPr>
              <a:t>Tuberous</a:t>
            </a:r>
            <a:r>
              <a:rPr lang="pt-BR" sz="700" b="0" i="0" u="none" strike="noStrike" dirty="0">
                <a:solidFill>
                  <a:srgbClr val="212121"/>
                </a:solidFill>
                <a:effectLst/>
                <a:latin typeface="Arial" panose="020B0604020202020204" pitchFamily="34" charset="0"/>
                <a:cs typeface="Arial" panose="020B0604020202020204" pitchFamily="34" charset="0"/>
              </a:rPr>
              <a:t> </a:t>
            </a:r>
            <a:r>
              <a:rPr lang="pt-BR" sz="700" b="0" i="0" u="none" strike="noStrike" dirty="0" err="1">
                <a:solidFill>
                  <a:srgbClr val="212121"/>
                </a:solidFill>
                <a:effectLst/>
                <a:latin typeface="Arial" panose="020B0604020202020204" pitchFamily="34" charset="0"/>
                <a:cs typeface="Arial" panose="020B0604020202020204" pitchFamily="34" charset="0"/>
              </a:rPr>
              <a:t>Sclerosis</a:t>
            </a:r>
            <a:r>
              <a:rPr lang="pt-BR" sz="700" b="0" i="0" u="none" strike="noStrike" dirty="0">
                <a:solidFill>
                  <a:srgbClr val="212121"/>
                </a:solidFill>
                <a:effectLst/>
                <a:latin typeface="Arial" panose="020B0604020202020204" pitchFamily="34" charset="0"/>
                <a:cs typeface="Arial" panose="020B0604020202020204" pitchFamily="34" charset="0"/>
              </a:rPr>
              <a:t>. Indian Dermatol Online J. 2019 </a:t>
            </a:r>
            <a:r>
              <a:rPr lang="pt-BR" sz="700" b="0" i="0" u="none" strike="noStrike" dirty="0" err="1">
                <a:solidFill>
                  <a:srgbClr val="212121"/>
                </a:solidFill>
                <a:effectLst/>
                <a:latin typeface="Arial" panose="020B0604020202020204" pitchFamily="34" charset="0"/>
                <a:cs typeface="Arial" panose="020B0604020202020204" pitchFamily="34" charset="0"/>
              </a:rPr>
              <a:t>Nov</a:t>
            </a:r>
            <a:r>
              <a:rPr lang="pt-BR" sz="700" b="0" i="0" u="none" strike="noStrike" dirty="0">
                <a:solidFill>
                  <a:srgbClr val="212121"/>
                </a:solidFill>
                <a:effectLst/>
                <a:latin typeface="Arial" panose="020B0604020202020204" pitchFamily="34" charset="0"/>
                <a:cs typeface="Arial" panose="020B0604020202020204" pitchFamily="34" charset="0"/>
              </a:rPr>
              <a:t> 1;10(6): 753-754.</a:t>
            </a:r>
          </a:p>
          <a:p>
            <a:pPr algn="just" rtl="0" fontAlgn="base">
              <a:spcBef>
                <a:spcPts val="0"/>
              </a:spcBef>
              <a:spcAft>
                <a:spcPts val="0"/>
              </a:spcAft>
              <a:buFont typeface="+mj-lt"/>
              <a:buAutoNum type="arabicPeriod"/>
            </a:pPr>
            <a:endParaRPr lang="pt-BR" sz="700" b="0" i="0" u="none" strike="noStrike" dirty="0">
              <a:solidFill>
                <a:srgbClr val="212121"/>
              </a:solidFill>
              <a:effectLst/>
              <a:latin typeface="Arial" panose="020B0604020202020204" pitchFamily="34" charset="0"/>
              <a:cs typeface="Arial" panose="020B0604020202020204" pitchFamily="34" charset="0"/>
            </a:endParaRPr>
          </a:p>
          <a:p>
            <a:pPr algn="just" rtl="0" fontAlgn="base">
              <a:spcBef>
                <a:spcPts val="0"/>
              </a:spcBef>
              <a:spcAft>
                <a:spcPts val="0"/>
              </a:spcAft>
              <a:buFont typeface="+mj-lt"/>
              <a:buAutoNum type="arabicPeriod"/>
            </a:pPr>
            <a:r>
              <a:rPr lang="pt-BR" sz="700" b="0" i="0" u="none" strike="noStrike" dirty="0" err="1">
                <a:solidFill>
                  <a:srgbClr val="2A2A2A"/>
                </a:solidFill>
                <a:effectLst/>
                <a:latin typeface="Arial" panose="020B0604020202020204" pitchFamily="34" charset="0"/>
                <a:cs typeface="Arial" panose="020B0604020202020204" pitchFamily="34" charset="0"/>
              </a:rPr>
              <a:t>D</a:t>
            </a:r>
            <a:r>
              <a:rPr lang="pt-BR" sz="700" b="0" i="0" u="none" strike="noStrike" dirty="0">
                <a:solidFill>
                  <a:srgbClr val="2A2A2A"/>
                </a:solidFill>
                <a:effectLst/>
                <a:latin typeface="Arial" panose="020B0604020202020204" pitchFamily="34" charset="0"/>
                <a:cs typeface="Arial" panose="020B0604020202020204" pitchFamily="34" charset="0"/>
              </a:rPr>
              <a:t> Yamamoto, </a:t>
            </a:r>
            <a:r>
              <a:rPr lang="pt-BR" sz="700" b="0" i="0" u="none" strike="noStrike" dirty="0" err="1">
                <a:solidFill>
                  <a:srgbClr val="2A2A2A"/>
                </a:solidFill>
                <a:effectLst/>
                <a:latin typeface="Arial" panose="020B0604020202020204" pitchFamily="34" charset="0"/>
                <a:cs typeface="Arial" panose="020B0604020202020204" pitchFamily="34" charset="0"/>
              </a:rPr>
              <a:t>S</a:t>
            </a:r>
            <a:r>
              <a:rPr lang="pt-BR" sz="700" b="0" i="0" u="none" strike="noStrike" dirty="0">
                <a:solidFill>
                  <a:srgbClr val="2A2A2A"/>
                </a:solidFill>
                <a:effectLst/>
                <a:latin typeface="Arial" panose="020B0604020202020204" pitchFamily="34" charset="0"/>
                <a:cs typeface="Arial" panose="020B0604020202020204" pitchFamily="34" charset="0"/>
              </a:rPr>
              <a:t> </a:t>
            </a:r>
            <a:r>
              <a:rPr lang="pt-BR" sz="700" b="0" i="0" u="none" strike="noStrike" dirty="0" err="1">
                <a:solidFill>
                  <a:srgbClr val="2A2A2A"/>
                </a:solidFill>
                <a:effectLst/>
                <a:latin typeface="Arial" panose="020B0604020202020204" pitchFamily="34" charset="0"/>
                <a:cs typeface="Arial" panose="020B0604020202020204" pitchFamily="34" charset="0"/>
              </a:rPr>
              <a:t>Makino</a:t>
            </a:r>
            <a:r>
              <a:rPr lang="pt-BR" sz="700" b="0" i="0" u="none" strike="noStrike" dirty="0">
                <a:solidFill>
                  <a:srgbClr val="2A2A2A"/>
                </a:solidFill>
                <a:effectLst/>
                <a:latin typeface="Arial" panose="020B0604020202020204" pitchFamily="34" charset="0"/>
                <a:cs typeface="Arial" panose="020B0604020202020204" pitchFamily="34" charset="0"/>
              </a:rPr>
              <a:t>, H Tampo, </a:t>
            </a:r>
            <a:r>
              <a:rPr lang="pt-BR" sz="700" b="0" i="0" u="none" strike="noStrike" dirty="0" err="1">
                <a:solidFill>
                  <a:srgbClr val="2A2A2A"/>
                </a:solidFill>
                <a:effectLst/>
                <a:latin typeface="Arial" panose="020B0604020202020204" pitchFamily="34" charset="0"/>
                <a:cs typeface="Arial" panose="020B0604020202020204" pitchFamily="34" charset="0"/>
              </a:rPr>
              <a:t>Retinal</a:t>
            </a:r>
            <a:r>
              <a:rPr lang="pt-BR" sz="700" b="0" i="0" u="none" strike="noStrike" dirty="0">
                <a:solidFill>
                  <a:srgbClr val="2A2A2A"/>
                </a:solidFill>
                <a:effectLst/>
                <a:latin typeface="Arial" panose="020B0604020202020204" pitchFamily="34" charset="0"/>
                <a:cs typeface="Arial" panose="020B0604020202020204" pitchFamily="34" charset="0"/>
              </a:rPr>
              <a:t> </a:t>
            </a:r>
            <a:r>
              <a:rPr lang="pt-BR" sz="700" b="0" i="0" u="none" strike="noStrike" dirty="0" err="1">
                <a:solidFill>
                  <a:srgbClr val="2A2A2A"/>
                </a:solidFill>
                <a:effectLst/>
                <a:latin typeface="Arial" panose="020B0604020202020204" pitchFamily="34" charset="0"/>
                <a:cs typeface="Arial" panose="020B0604020202020204" pitchFamily="34" charset="0"/>
              </a:rPr>
              <a:t>astrocytic</a:t>
            </a:r>
            <a:r>
              <a:rPr lang="pt-BR" sz="700" b="0" i="0" u="none" strike="noStrike" dirty="0">
                <a:solidFill>
                  <a:srgbClr val="2A2A2A"/>
                </a:solidFill>
                <a:effectLst/>
                <a:latin typeface="Arial" panose="020B0604020202020204" pitchFamily="34" charset="0"/>
                <a:cs typeface="Arial" panose="020B0604020202020204" pitchFamily="34" charset="0"/>
              </a:rPr>
              <a:t> </a:t>
            </a:r>
            <a:r>
              <a:rPr lang="pt-BR" sz="700" b="0" i="0" u="none" strike="noStrike" dirty="0" err="1">
                <a:solidFill>
                  <a:srgbClr val="2A2A2A"/>
                </a:solidFill>
                <a:effectLst/>
                <a:latin typeface="Arial" panose="020B0604020202020204" pitchFamily="34" charset="0"/>
                <a:cs typeface="Arial" panose="020B0604020202020204" pitchFamily="34" charset="0"/>
              </a:rPr>
              <a:t>hamartoma</a:t>
            </a:r>
            <a:r>
              <a:rPr lang="pt-BR" sz="700" b="0" i="0" u="none" strike="noStrike" dirty="0">
                <a:solidFill>
                  <a:srgbClr val="2A2A2A"/>
                </a:solidFill>
                <a:effectLst/>
                <a:latin typeface="Arial" panose="020B0604020202020204" pitchFamily="34" charset="0"/>
                <a:cs typeface="Arial" panose="020B0604020202020204" pitchFamily="34" charset="0"/>
              </a:rPr>
              <a:t> in a </a:t>
            </a:r>
            <a:r>
              <a:rPr lang="pt-BR" sz="700" b="0" i="0" u="none" strike="noStrike" dirty="0" err="1">
                <a:solidFill>
                  <a:srgbClr val="2A2A2A"/>
                </a:solidFill>
                <a:effectLst/>
                <a:latin typeface="Arial" panose="020B0604020202020204" pitchFamily="34" charset="0"/>
                <a:cs typeface="Arial" panose="020B0604020202020204" pitchFamily="34" charset="0"/>
              </a:rPr>
              <a:t>patient</a:t>
            </a:r>
            <a:r>
              <a:rPr lang="pt-BR" sz="700" b="0" i="0" u="none" strike="noStrike" dirty="0">
                <a:solidFill>
                  <a:srgbClr val="2A2A2A"/>
                </a:solidFill>
                <a:effectLst/>
                <a:latin typeface="Arial" panose="020B0604020202020204" pitchFamily="34" charset="0"/>
                <a:cs typeface="Arial" panose="020B0604020202020204" pitchFamily="34" charset="0"/>
              </a:rPr>
              <a:t> </a:t>
            </a:r>
            <a:r>
              <a:rPr lang="pt-BR" sz="700" b="0" i="0" u="none" strike="noStrike" dirty="0" err="1">
                <a:solidFill>
                  <a:srgbClr val="2A2A2A"/>
                </a:solidFill>
                <a:effectLst/>
                <a:latin typeface="Arial" panose="020B0604020202020204" pitchFamily="34" charset="0"/>
                <a:cs typeface="Arial" panose="020B0604020202020204" pitchFamily="34" charset="0"/>
              </a:rPr>
              <a:t>with</a:t>
            </a:r>
            <a:r>
              <a:rPr lang="pt-BR" sz="700" b="0" i="0" u="none" strike="noStrike" dirty="0">
                <a:solidFill>
                  <a:srgbClr val="2A2A2A"/>
                </a:solidFill>
                <a:effectLst/>
                <a:latin typeface="Arial" panose="020B0604020202020204" pitchFamily="34" charset="0"/>
                <a:cs typeface="Arial" panose="020B0604020202020204" pitchFamily="34" charset="0"/>
              </a:rPr>
              <a:t> </a:t>
            </a:r>
            <a:r>
              <a:rPr lang="pt-BR" sz="700" b="0" i="0" u="none" strike="noStrike" dirty="0" err="1">
                <a:solidFill>
                  <a:srgbClr val="2A2A2A"/>
                </a:solidFill>
                <a:effectLst/>
                <a:latin typeface="Arial" panose="020B0604020202020204" pitchFamily="34" charset="0"/>
                <a:cs typeface="Arial" panose="020B0604020202020204" pitchFamily="34" charset="0"/>
              </a:rPr>
              <a:t>tuberous</a:t>
            </a:r>
            <a:r>
              <a:rPr lang="pt-BR" sz="700" b="0" i="0" u="none" strike="noStrike" dirty="0">
                <a:solidFill>
                  <a:srgbClr val="2A2A2A"/>
                </a:solidFill>
                <a:effectLst/>
                <a:latin typeface="Arial" panose="020B0604020202020204" pitchFamily="34" charset="0"/>
                <a:cs typeface="Arial" panose="020B0604020202020204" pitchFamily="34" charset="0"/>
              </a:rPr>
              <a:t> </a:t>
            </a:r>
            <a:r>
              <a:rPr lang="pt-BR" sz="700" b="0" i="0" u="none" strike="noStrike" dirty="0" err="1">
                <a:solidFill>
                  <a:srgbClr val="2A2A2A"/>
                </a:solidFill>
                <a:effectLst/>
                <a:latin typeface="Arial" panose="020B0604020202020204" pitchFamily="34" charset="0"/>
                <a:cs typeface="Arial" panose="020B0604020202020204" pitchFamily="34" charset="0"/>
              </a:rPr>
              <a:t>sclerosis</a:t>
            </a:r>
            <a:r>
              <a:rPr lang="pt-BR" sz="700" b="0" i="0" u="none" strike="noStrike" dirty="0">
                <a:solidFill>
                  <a:srgbClr val="2A2A2A"/>
                </a:solidFill>
                <a:effectLst/>
                <a:latin typeface="Arial" panose="020B0604020202020204" pitchFamily="34" charset="0"/>
                <a:cs typeface="Arial" panose="020B0604020202020204" pitchFamily="34" charset="0"/>
              </a:rPr>
              <a:t> </a:t>
            </a:r>
            <a:r>
              <a:rPr lang="pt-BR" sz="700" b="0" i="0" u="none" strike="noStrike" dirty="0" err="1">
                <a:solidFill>
                  <a:srgbClr val="2A2A2A"/>
                </a:solidFill>
                <a:effectLst/>
                <a:latin typeface="Arial" panose="020B0604020202020204" pitchFamily="34" charset="0"/>
                <a:cs typeface="Arial" panose="020B0604020202020204" pitchFamily="34" charset="0"/>
              </a:rPr>
              <a:t>complex</a:t>
            </a:r>
            <a:r>
              <a:rPr lang="pt-BR" sz="700" b="0" i="0" u="none" strike="noStrike" dirty="0">
                <a:solidFill>
                  <a:srgbClr val="2A2A2A"/>
                </a:solidFill>
                <a:effectLst/>
                <a:latin typeface="Arial" panose="020B0604020202020204" pitchFamily="34" charset="0"/>
                <a:cs typeface="Arial" panose="020B0604020202020204" pitchFamily="34" charset="0"/>
              </a:rPr>
              <a:t>, QJM: </a:t>
            </a:r>
            <a:r>
              <a:rPr lang="pt-BR" sz="700" b="0" i="0" u="none" strike="noStrike" dirty="0" err="1">
                <a:solidFill>
                  <a:srgbClr val="2A2A2A"/>
                </a:solidFill>
                <a:effectLst/>
                <a:latin typeface="Arial" panose="020B0604020202020204" pitchFamily="34" charset="0"/>
                <a:cs typeface="Arial" panose="020B0604020202020204" pitchFamily="34" charset="0"/>
              </a:rPr>
              <a:t>An</a:t>
            </a:r>
            <a:r>
              <a:rPr lang="pt-BR" sz="700" b="0" i="0" u="none" strike="noStrike" dirty="0">
                <a:solidFill>
                  <a:srgbClr val="2A2A2A"/>
                </a:solidFill>
                <a:effectLst/>
                <a:latin typeface="Arial" panose="020B0604020202020204" pitchFamily="34" charset="0"/>
                <a:cs typeface="Arial" panose="020B0604020202020204" pitchFamily="34" charset="0"/>
              </a:rPr>
              <a:t> </a:t>
            </a:r>
            <a:r>
              <a:rPr lang="pt-BR" sz="700" b="0" i="0" u="none" strike="noStrike" dirty="0" err="1">
                <a:solidFill>
                  <a:srgbClr val="2A2A2A"/>
                </a:solidFill>
                <a:effectLst/>
                <a:latin typeface="Arial" panose="020B0604020202020204" pitchFamily="34" charset="0"/>
                <a:cs typeface="Arial" panose="020B0604020202020204" pitchFamily="34" charset="0"/>
              </a:rPr>
              <a:t>International</a:t>
            </a:r>
            <a:r>
              <a:rPr lang="pt-BR" sz="700" b="0" i="0" u="none" strike="noStrike" dirty="0">
                <a:solidFill>
                  <a:srgbClr val="2A2A2A"/>
                </a:solidFill>
                <a:effectLst/>
                <a:latin typeface="Arial" panose="020B0604020202020204" pitchFamily="34" charset="0"/>
                <a:cs typeface="Arial" panose="020B0604020202020204" pitchFamily="34" charset="0"/>
              </a:rPr>
              <a:t> </a:t>
            </a:r>
            <a:r>
              <a:rPr lang="pt-BR" sz="700" b="0" i="0" u="none" strike="noStrike" dirty="0" err="1">
                <a:solidFill>
                  <a:srgbClr val="2A2A2A"/>
                </a:solidFill>
                <a:effectLst/>
                <a:latin typeface="Arial" panose="020B0604020202020204" pitchFamily="34" charset="0"/>
                <a:cs typeface="Arial" panose="020B0604020202020204" pitchFamily="34" charset="0"/>
              </a:rPr>
              <a:t>Journal</a:t>
            </a:r>
            <a:r>
              <a:rPr lang="pt-BR" sz="700" b="0" i="0" u="none" strike="noStrike" dirty="0">
                <a:solidFill>
                  <a:srgbClr val="2A2A2A"/>
                </a:solidFill>
                <a:effectLst/>
                <a:latin typeface="Arial" panose="020B0604020202020204" pitchFamily="34" charset="0"/>
                <a:cs typeface="Arial" panose="020B0604020202020204" pitchFamily="34" charset="0"/>
              </a:rPr>
              <a:t> </a:t>
            </a:r>
            <a:r>
              <a:rPr lang="pt-BR" sz="700" b="0" i="0" u="none" strike="noStrike" dirty="0" err="1">
                <a:solidFill>
                  <a:srgbClr val="2A2A2A"/>
                </a:solidFill>
                <a:effectLst/>
                <a:latin typeface="Arial" panose="020B0604020202020204" pitchFamily="34" charset="0"/>
                <a:cs typeface="Arial" panose="020B0604020202020204" pitchFamily="34" charset="0"/>
              </a:rPr>
              <a:t>of</a:t>
            </a:r>
            <a:r>
              <a:rPr lang="pt-BR" sz="700" b="0" i="0" u="none" strike="noStrike" dirty="0">
                <a:solidFill>
                  <a:srgbClr val="2A2A2A"/>
                </a:solidFill>
                <a:effectLst/>
                <a:latin typeface="Arial" panose="020B0604020202020204" pitchFamily="34" charset="0"/>
                <a:cs typeface="Arial" panose="020B0604020202020204" pitchFamily="34" charset="0"/>
              </a:rPr>
              <a:t> Medicine. 2023 </a:t>
            </a:r>
            <a:r>
              <a:rPr lang="pt-BR" sz="700" b="0" i="0" u="none" strike="noStrike" dirty="0" err="1">
                <a:solidFill>
                  <a:srgbClr val="2A2A2A"/>
                </a:solidFill>
                <a:effectLst/>
                <a:latin typeface="Arial" panose="020B0604020202020204" pitchFamily="34" charset="0"/>
                <a:cs typeface="Arial" panose="020B0604020202020204" pitchFamily="34" charset="0"/>
              </a:rPr>
              <a:t>Nov</a:t>
            </a:r>
            <a:r>
              <a:rPr lang="pt-BR" sz="700" b="0" i="0" u="none" strike="noStrike" dirty="0">
                <a:solidFill>
                  <a:srgbClr val="2A2A2A"/>
                </a:solidFill>
                <a:effectLst/>
                <a:latin typeface="Arial" panose="020B0604020202020204" pitchFamily="34" charset="0"/>
                <a:cs typeface="Arial" panose="020B0604020202020204" pitchFamily="34" charset="0"/>
              </a:rPr>
              <a:t>  116 (11): 933–935.</a:t>
            </a:r>
            <a:endParaRPr lang="pt-BR" sz="700" b="0" i="0" u="none" strike="noStrike" dirty="0">
              <a:solidFill>
                <a:srgbClr val="212121"/>
              </a:solidFill>
              <a:effectLst/>
              <a:latin typeface="Arial" panose="020B0604020202020204" pitchFamily="34" charset="0"/>
              <a:cs typeface="Arial" panose="020B0604020202020204" pitchFamily="34" charset="0"/>
            </a:endParaRPr>
          </a:p>
        </p:txBody>
      </p:sp>
      <p:sp>
        <p:nvSpPr>
          <p:cNvPr id="2" name="Paciente do sexo masculino, 34 anos, compareceu ao Pronto Socorro Oftalmológico do Hospital da Santa Casa de São Paulo com queixa de lesão em pálpebra inferior direita, assintomática, de rápido crescimento, que surgiu há 2 semanas. Negava comorbidades, u">
            <a:extLst>
              <a:ext uri="{FF2B5EF4-FFF2-40B4-BE49-F238E27FC236}">
                <a16:creationId xmlns:a16="http://schemas.microsoft.com/office/drawing/2014/main" id="{9BA75E5A-75D7-8CFE-E91C-3E5B6A4021C6}"/>
              </a:ext>
            </a:extLst>
          </p:cNvPr>
          <p:cNvSpPr txBox="1"/>
          <p:nvPr/>
        </p:nvSpPr>
        <p:spPr>
          <a:xfrm>
            <a:off x="2662583" y="1609529"/>
            <a:ext cx="2236788" cy="2585323"/>
          </a:xfrm>
          <a:prstGeom prst="rect">
            <a:avLst/>
          </a:prstGeom>
          <a:ln>
            <a:noFill/>
          </a:ln>
        </p:spPr>
        <p:txBody>
          <a:bodyPr lIns="45719" rIns="45719">
            <a:spAutoFit/>
          </a:bodyPr>
          <a:lstStyle/>
          <a:p>
            <a:pPr algn="just" rtl="0">
              <a:spcBef>
                <a:spcPts val="0"/>
              </a:spcBef>
              <a:spcAft>
                <a:spcPts val="0"/>
              </a:spcAft>
            </a:pPr>
            <a:r>
              <a:rPr lang="pt-BR" sz="1000" b="0" i="0" u="none" strike="noStrike" dirty="0">
                <a:solidFill>
                  <a:srgbClr val="212121"/>
                </a:solidFill>
                <a:effectLst/>
                <a:latin typeface="Arial" panose="020B0604020202020204" pitchFamily="34" charset="0"/>
                <a:cs typeface="Arial" panose="020B0604020202020204" pitchFamily="34" charset="0"/>
              </a:rPr>
              <a:t>Na arcada temporal inferior, via-se tumoração de 1 DDO, superficial, esbranquiçada e na arcada temporal superior (ATS) tumoração de ¼ de DDO, com o mesmo padrão No olho esquerdo apresentava apenas uma tumoração na ATS, de aproximadamente 1 DDO, esbranquiçada e superficial.  Lesões compatíveis com hamartomas </a:t>
            </a:r>
            <a:r>
              <a:rPr lang="pt-BR" sz="1000" b="0" i="0" u="none" strike="noStrike" dirty="0" err="1">
                <a:solidFill>
                  <a:srgbClr val="212121"/>
                </a:solidFill>
                <a:effectLst/>
                <a:latin typeface="Arial" panose="020B0604020202020204" pitchFamily="34" charset="0"/>
                <a:cs typeface="Arial" panose="020B0604020202020204" pitchFamily="34" charset="0"/>
              </a:rPr>
              <a:t>astrocíticos</a:t>
            </a:r>
            <a:r>
              <a:rPr lang="pt-BR" sz="1000" b="0" i="0" u="none" strike="noStrike" dirty="0">
                <a:solidFill>
                  <a:srgbClr val="212121"/>
                </a:solidFill>
                <a:effectLst/>
                <a:latin typeface="Arial" panose="020B0604020202020204" pitchFamily="34" charset="0"/>
                <a:cs typeface="Arial" panose="020B0604020202020204" pitchFamily="34" charset="0"/>
              </a:rPr>
              <a:t>, sem complicações, estáveis, sem sinais de progressão quando comparados às </a:t>
            </a:r>
            <a:r>
              <a:rPr lang="pt-BR" sz="1000" b="0" i="0" u="none" strike="noStrike" dirty="0" err="1">
                <a:solidFill>
                  <a:srgbClr val="212121"/>
                </a:solidFill>
                <a:effectLst/>
                <a:latin typeface="Arial" panose="020B0604020202020204" pitchFamily="34" charset="0"/>
                <a:cs typeface="Arial" panose="020B0604020202020204" pitchFamily="34" charset="0"/>
              </a:rPr>
              <a:t>retinografias</a:t>
            </a:r>
            <a:r>
              <a:rPr lang="pt-BR" sz="1000" b="0" i="0" u="none" strike="noStrike" dirty="0">
                <a:solidFill>
                  <a:srgbClr val="212121"/>
                </a:solidFill>
                <a:effectLst/>
                <a:latin typeface="Arial" panose="020B0604020202020204" pitchFamily="34" charset="0"/>
                <a:cs typeface="Arial" panose="020B0604020202020204" pitchFamily="34" charset="0"/>
              </a:rPr>
              <a:t> anteriores. </a:t>
            </a:r>
            <a:endParaRPr lang="pt-BR" sz="1000" b="0" dirty="0">
              <a:effectLst/>
              <a:latin typeface="Arial" panose="020B0604020202020204" pitchFamily="34" charset="0"/>
              <a:cs typeface="Arial" panose="020B0604020202020204" pitchFamily="34" charset="0"/>
            </a:endParaRPr>
          </a:p>
          <a:p>
            <a:br>
              <a:rPr lang="pt-BR" dirty="0"/>
            </a:br>
            <a:endParaRPr sz="400" kern="0" dirty="0">
              <a:latin typeface="Times Roman"/>
              <a:ea typeface="Times Roman"/>
              <a:cs typeface="Times Roman"/>
              <a:sym typeface="Times Roman"/>
            </a:endParaRPr>
          </a:p>
        </p:txBody>
      </p:sp>
      <p:grpSp>
        <p:nvGrpSpPr>
          <p:cNvPr id="3" name="Retângulo 1">
            <a:extLst>
              <a:ext uri="{FF2B5EF4-FFF2-40B4-BE49-F238E27FC236}">
                <a16:creationId xmlns:a16="http://schemas.microsoft.com/office/drawing/2014/main" id="{B8F944B2-9E47-5C24-D7CF-7812C532FC45}"/>
              </a:ext>
            </a:extLst>
          </p:cNvPr>
          <p:cNvGrpSpPr>
            <a:grpSpLocks/>
          </p:cNvGrpSpPr>
          <p:nvPr/>
        </p:nvGrpSpPr>
        <p:grpSpPr bwMode="auto">
          <a:xfrm>
            <a:off x="187949" y="3965909"/>
            <a:ext cx="2220913" cy="307775"/>
            <a:chOff x="0" y="-9422"/>
            <a:chExt cx="2221979" cy="307666"/>
          </a:xfrm>
        </p:grpSpPr>
        <p:sp>
          <p:nvSpPr>
            <p:cNvPr id="4" name="Rectangle">
              <a:extLst>
                <a:ext uri="{FF2B5EF4-FFF2-40B4-BE49-F238E27FC236}">
                  <a16:creationId xmlns:a16="http://schemas.microsoft.com/office/drawing/2014/main" id="{669370F7-F874-CD0F-D5DE-41B9B6E1914D}"/>
                </a:ext>
              </a:extLst>
            </p:cNvPr>
            <p:cNvSpPr>
              <a:spLocks noChangeArrowheads="1"/>
            </p:cNvSpPr>
            <p:nvPr/>
          </p:nvSpPr>
          <p:spPr bwMode="auto">
            <a:xfrm>
              <a:off x="0" y="61757"/>
              <a:ext cx="2221979" cy="165309"/>
            </a:xfrm>
            <a:prstGeom prst="rect">
              <a:avLst/>
            </a:prstGeom>
            <a:solidFill>
              <a:srgbClr val="FF6600"/>
            </a:solidFill>
            <a:ln w="25400">
              <a:solidFill>
                <a:srgbClr val="FF6600"/>
              </a:solidFill>
              <a:round/>
              <a:headEnd/>
              <a:tailEnd/>
            </a:ln>
          </p:spPr>
          <p:txBody>
            <a:bodyPr lIns="45719" tIns="45719" rIns="45719" bIns="45719" anchor="ctr"/>
            <a:lstStyle/>
            <a:p>
              <a:pPr algn="ctr" eaLnBrk="1"/>
              <a:endParaRPr lang="pt-BR" altLang="pt-BR">
                <a:solidFill>
                  <a:srgbClr val="FFFFFF"/>
                </a:solidFill>
              </a:endParaRPr>
            </a:p>
          </p:txBody>
        </p:sp>
        <p:sp>
          <p:nvSpPr>
            <p:cNvPr id="5" name="Introdução">
              <a:extLst>
                <a:ext uri="{FF2B5EF4-FFF2-40B4-BE49-F238E27FC236}">
                  <a16:creationId xmlns:a16="http://schemas.microsoft.com/office/drawing/2014/main" id="{A772788D-5FB8-9E5C-AD9D-35F577C0CFF7}"/>
                </a:ext>
              </a:extLst>
            </p:cNvPr>
            <p:cNvSpPr txBox="1">
              <a:spLocks noChangeArrowheads="1"/>
            </p:cNvSpPr>
            <p:nvPr/>
          </p:nvSpPr>
          <p:spPr bwMode="auto">
            <a:xfrm>
              <a:off x="58419" y="-9422"/>
              <a:ext cx="2105140" cy="307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9" tIns="45719" rIns="45719" bIns="45719" anchor="ctr">
              <a:spAutoFit/>
            </a:bodyPr>
            <a:lstStyle/>
            <a:p>
              <a:pPr algn="ctr" eaLnBrk="1"/>
              <a:r>
                <a:rPr lang="pt-BR" altLang="pt-BR" sz="1400" dirty="0">
                  <a:solidFill>
                    <a:srgbClr val="FFFFFF"/>
                  </a:solidFill>
                  <a:latin typeface="Arial" panose="020B0604020202020204" pitchFamily="34" charset="0"/>
                  <a:cs typeface="Arial" panose="020B0604020202020204" pitchFamily="34" charset="0"/>
                  <a:sym typeface="Arial" panose="020B0604020202020204" pitchFamily="34" charset="0"/>
                </a:rPr>
                <a:t>Relato de caso</a:t>
              </a:r>
            </a:p>
          </p:txBody>
        </p:sp>
      </p:grpSp>
      <p:pic>
        <p:nvPicPr>
          <p:cNvPr id="9" name="Imagem 8" descr="Uma imagem contendo mesa, luz, escuro, segurando&#10;&#10;Descrição gerada automaticamente">
            <a:extLst>
              <a:ext uri="{FF2B5EF4-FFF2-40B4-BE49-F238E27FC236}">
                <a16:creationId xmlns:a16="http://schemas.microsoft.com/office/drawing/2014/main" id="{9ABEC88D-018E-2088-24FA-9F36D6022B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83128" y="4088147"/>
            <a:ext cx="1255020" cy="1252640"/>
          </a:xfrm>
          <a:prstGeom prst="rect">
            <a:avLst/>
          </a:prstGeom>
        </p:spPr>
      </p:pic>
      <p:pic>
        <p:nvPicPr>
          <p:cNvPr id="11" name="Imagem 10" descr="Luz do sol&#10;&#10;Descrição gerada automaticamente com confiança baixa">
            <a:extLst>
              <a:ext uri="{FF2B5EF4-FFF2-40B4-BE49-F238E27FC236}">
                <a16:creationId xmlns:a16="http://schemas.microsoft.com/office/drawing/2014/main" id="{556ED7A0-070F-7508-AE4A-33BA214F5D3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V="1">
            <a:off x="3780977" y="4084577"/>
            <a:ext cx="1271623" cy="1253360"/>
          </a:xfrm>
          <a:prstGeom prst="rect">
            <a:avLst/>
          </a:prstGeom>
        </p:spPr>
      </p:pic>
    </p:spTree>
  </p:cSld>
  <p:clrMapOvr>
    <a:masterClrMapping/>
  </p:clrMapOvr>
  <p:transition spd="med"/>
</p:sld>
</file>

<file path=ppt/theme/theme1.xml><?xml version="1.0" encoding="utf-8"?>
<a:theme xmlns:a="http://schemas.openxmlformats.org/drawingml/2006/main" name="Tema do Office">
  <a:themeElements>
    <a:clrScheme name="Tema do Offic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Tema do Office">
      <a:majorFont>
        <a:latin typeface="Calibri"/>
        <a:ea typeface="Calibri"/>
        <a:cs typeface="Calibri"/>
      </a:majorFont>
      <a:minorFont>
        <a:latin typeface="Helvetica"/>
        <a:ea typeface="Helvetica"/>
        <a:cs typeface="Helvetica"/>
      </a:minorFont>
    </a:fontScheme>
    <a:fmtScheme name="Tema do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Tema do Office">
  <a:themeElements>
    <a:clrScheme name="Tema do Offic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Tema do Office">
      <a:majorFont>
        <a:latin typeface="Calibri"/>
        <a:ea typeface="Calibri"/>
        <a:cs typeface="Calibri"/>
      </a:majorFont>
      <a:minorFont>
        <a:latin typeface="Helvetica"/>
        <a:ea typeface="Helvetica"/>
        <a:cs typeface="Helvetica"/>
      </a:minorFont>
    </a:fontScheme>
    <a:fmtScheme name="Tema do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191</TotalTime>
  <Words>501</Words>
  <Application>Microsoft Macintosh PowerPoint</Application>
  <PresentationFormat>Apresentação na tela (16:9)</PresentationFormat>
  <Paragraphs>19</Paragraphs>
  <Slides>1</Slides>
  <Notes>0</Notes>
  <HiddenSlides>0</HiddenSlides>
  <MMClips>0</MMClips>
  <ScaleCrop>false</ScaleCrop>
  <HeadingPairs>
    <vt:vector size="6" baseType="variant">
      <vt:variant>
        <vt:lpstr>Fontes usadas</vt:lpstr>
      </vt:variant>
      <vt:variant>
        <vt:i4>4</vt:i4>
      </vt:variant>
      <vt:variant>
        <vt:lpstr>Tema</vt:lpstr>
      </vt:variant>
      <vt:variant>
        <vt:i4>1</vt:i4>
      </vt:variant>
      <vt:variant>
        <vt:lpstr>Títulos de slides</vt:lpstr>
      </vt:variant>
      <vt:variant>
        <vt:i4>1</vt:i4>
      </vt:variant>
    </vt:vector>
  </HeadingPairs>
  <TitlesOfParts>
    <vt:vector size="6" baseType="lpstr">
      <vt:lpstr>Calibri</vt:lpstr>
      <vt:lpstr>Arial</vt:lpstr>
      <vt:lpstr>Helvetica</vt:lpstr>
      <vt:lpstr>Times Roman</vt:lpstr>
      <vt:lpstr>Tema do Office</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natalia pellegrinelli</cp:lastModifiedBy>
  <cp:revision>6</cp:revision>
  <dcterms:modified xsi:type="dcterms:W3CDTF">2024-01-31T03:13:16Z</dcterms:modified>
</cp:coreProperties>
</file>