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6B2A3-E873-5978-BC3A-27B2FE670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BB2733-AE95-0CB0-BB20-64409AEAF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2855EC-25D2-A37C-FE71-AE138338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CDD095-8656-10E0-7C8F-C04F981E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E181A9-23B4-C332-4466-80DDA0D3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4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BA4CD-9A66-2679-42C8-20BEAD33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3FD1FD-AF9B-A148-14E2-F2D7B827D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EFCBDA-5734-DF6C-660C-FA2EB236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A617BC-2A7B-91F1-E28E-D16EE240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8C4916-4450-68EB-3530-2960ACB3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5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2B8C56-74C7-67A4-6659-00944BA25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E8EB87-7CF8-E934-33DF-65286C93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F0BBCF-81BB-5B3E-BA56-5B013EDE3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ADCC4F-137F-FE8D-E4F4-0BF412310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C82B20-9FD4-577F-5ED6-1749B3F2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43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82EAD-5D9A-BE47-BD4E-0A6A9953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9B23B9-F659-F8A2-EEBD-D470C2F7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396DAA-725F-022E-02DF-77840EC3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532D16-D9A8-A3E0-124A-A09E6703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7779F0-1094-A631-FACA-F98E62EC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63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BCDFF-44B3-A304-5871-6DFC3E227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41B29A-7D56-8A95-28AF-F2D69590E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C795B-D10C-DA53-6CCF-93DB5BF5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887A7-B101-3F46-5F33-190FEC97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31A6CD-A870-85CC-D2B4-70CAAD15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4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8B594-E43D-9EB8-D6F0-61FC0EC7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41F6E9-9C99-03C1-D317-C895B7E58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418C39-20C2-AB31-4600-301F5A9DF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4D162A-D287-2A3D-4454-165585FB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7F32B0-4C87-8EBE-C232-92A35DB1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6C7A7C-73DD-F789-EE0C-65488F6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23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405E4-E71E-D434-101F-9073823C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219E1D-81EA-CA69-18CE-79CF67291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CBD4BB-CF21-3E72-8F85-75336F523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A32E19-53C8-6015-F400-CEEAB3437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668A0D-BE6E-A32F-5108-04FCB3E0E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1418991-B3DE-7A2C-3E3B-41A6E43D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D1D5919-10F8-80C6-5811-CB3F5EA6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DED23A2-D333-76ED-CB5E-CD6C0BF60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85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B902C-2C66-9316-AF01-34D24B3A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374115-2928-F958-85A5-19403F6B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C8284E-D36A-0CF8-2DE2-4F6D19B2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7F8987-0DE5-F427-DE17-09B36B21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20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76B1FCE-D179-8983-02DE-2F2E753BF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B29A91-5961-E0DA-383C-A864E826A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C21B410-25A8-F87F-6D7C-1FB9C8D7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48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1B473-CACF-244C-4CD6-1E58979D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C1BD1-73CA-8E7E-08D6-1CACE69EE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2A531E6-A9E1-A7B7-F088-A1D14BA75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AB29CF-9DCD-20CB-9988-833FACB1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1C55B4-CF75-AF11-44E7-7A3033D8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59637A-FF85-8CB6-44E9-96FCA5C2E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49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EFD0D-256B-EEFE-B36E-17A1F5E63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82B584-4A37-CFD2-899B-DCB1698FE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1CBD15-6529-A46D-03A1-29D5CFB48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A06C69-7CD0-42D2-D9E2-006BB5E54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B6852A-D3BD-7D84-2FC5-24F42BEB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C7F4A8-A5CE-0C7B-EFB6-81A4BA7A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7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9CAF852-54AA-43B5-CAD4-00887DEB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BF15C5-3209-A8E3-12BD-54F4D7B00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EDC52A-9686-8096-99D0-98C5FB7D2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5FFA-3EFB-4B4A-8B1D-32FECFFEF7C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8B1F83-6316-AE0F-CA83-D448DE7F8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1DE683-EDBB-F5C0-36FB-270ACBF03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55F5-8C90-4606-98BA-492FA26DD7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24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0CA95D3-B91F-3B9E-C181-7968FEFE47ED}"/>
              </a:ext>
            </a:extLst>
          </p:cNvPr>
          <p:cNvSpPr txBox="1"/>
          <p:nvPr/>
        </p:nvSpPr>
        <p:spPr>
          <a:xfrm>
            <a:off x="1821996" y="1314450"/>
            <a:ext cx="854800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 err="1"/>
              <a:t>Hopital</a:t>
            </a:r>
            <a:r>
              <a:rPr lang="pt-BR" sz="5400" dirty="0"/>
              <a:t> de Olhos - CRO</a:t>
            </a:r>
          </a:p>
          <a:p>
            <a:pPr algn="ctr"/>
            <a:endParaRPr lang="pt-BR" dirty="0"/>
          </a:p>
          <a:p>
            <a:pPr algn="ctr"/>
            <a:r>
              <a:rPr lang="pt-BR" sz="2000" dirty="0"/>
              <a:t>Descrição: ceratite dendrítica é uma ceratite com bulbo terminal em casos de ceratites herpéticas </a:t>
            </a:r>
          </a:p>
        </p:txBody>
      </p:sp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A1B9E5F-FEF1-74CB-F6CE-B61F2DD4D7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96"/>
          <a:stretch/>
        </p:blipFill>
        <p:spPr>
          <a:xfrm>
            <a:off x="3678478" y="0"/>
            <a:ext cx="4835044" cy="682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8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2024-02-01T00:59:34Z</dcterms:created>
  <dcterms:modified xsi:type="dcterms:W3CDTF">2024-02-01T01:01:03Z</dcterms:modified>
</cp:coreProperties>
</file>