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p:restoredTop sz="94689"/>
  </p:normalViewPr>
  <p:slideViewPr>
    <p:cSldViewPr snapToGrid="0">
      <p:cViewPr varScale="1">
        <p:scale>
          <a:sx n="17" d="100"/>
          <a:sy n="17" d="100"/>
        </p:scale>
        <p:origin x="354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0ED6D26-2390-6545-8482-6329D921F7C9}"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300555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0ED6D26-2390-6545-8482-6329D921F7C9}"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188030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0ED6D26-2390-6545-8482-6329D921F7C9}"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144284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0ED6D26-2390-6545-8482-6329D921F7C9}"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186249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0ED6D26-2390-6545-8482-6329D921F7C9}"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1810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0ED6D26-2390-6545-8482-6329D921F7C9}"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245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0ED6D26-2390-6545-8482-6329D921F7C9}" type="datetimeFigureOut">
              <a:rPr lang="pt-BR" smtClean="0"/>
              <a:t>31/01/2024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370870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0ED6D26-2390-6545-8482-6329D921F7C9}" type="datetimeFigureOut">
              <a:rPr lang="pt-BR" smtClean="0"/>
              <a:t>31/01/2024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50393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D6D26-2390-6545-8482-6329D921F7C9}" type="datetimeFigureOut">
              <a:rPr lang="pt-BR" smtClean="0"/>
              <a:t>31/01/2024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207340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0ED6D26-2390-6545-8482-6329D921F7C9}"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224425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0ED6D26-2390-6545-8482-6329D921F7C9}"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80805ED-FE64-174C-A7CF-5DF677969FB6}" type="slidenum">
              <a:rPr lang="pt-BR" smtClean="0"/>
              <a:t>‹nº›</a:t>
            </a:fld>
            <a:endParaRPr lang="pt-BR"/>
          </a:p>
        </p:txBody>
      </p:sp>
    </p:spTree>
    <p:extLst>
      <p:ext uri="{BB962C8B-B14F-4D97-AF65-F5344CB8AC3E}">
        <p14:creationId xmlns:p14="http://schemas.microsoft.com/office/powerpoint/2010/main" val="291694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B0ED6D26-2390-6545-8482-6329D921F7C9}" type="datetimeFigureOut">
              <a:rPr lang="pt-BR" smtClean="0"/>
              <a:t>31/01/2024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980805ED-FE64-174C-A7CF-5DF677969FB6}" type="slidenum">
              <a:rPr lang="pt-BR" smtClean="0"/>
              <a:t>‹nº›</a:t>
            </a:fld>
            <a:endParaRPr lang="pt-BR"/>
          </a:p>
        </p:txBody>
      </p:sp>
    </p:spTree>
    <p:extLst>
      <p:ext uri="{BB962C8B-B14F-4D97-AF65-F5344CB8AC3E}">
        <p14:creationId xmlns:p14="http://schemas.microsoft.com/office/powerpoint/2010/main" val="161548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5F5709C-BB4B-8F19-17D6-5DA2B3FAE29D}"/>
              </a:ext>
            </a:extLst>
          </p:cNvPr>
          <p:cNvSpPr>
            <a:spLocks noGrp="1"/>
          </p:cNvSpPr>
          <p:nvPr>
            <p:ph type="subTitle" idx="1"/>
          </p:nvPr>
        </p:nvSpPr>
        <p:spPr>
          <a:xfrm>
            <a:off x="4049911" y="3827375"/>
            <a:ext cx="24299466" cy="10430151"/>
          </a:xfrm>
        </p:spPr>
        <p:txBody>
          <a:bodyPr>
            <a:normAutofit lnSpcReduction="10000"/>
          </a:bodyPr>
          <a:lstStyle/>
          <a:p>
            <a:r>
              <a:rPr lang="pt-BR" sz="8800" dirty="0">
                <a:latin typeface="Times" pitchFamily="2" charset="0"/>
              </a:rPr>
              <a:t>Juliana </a:t>
            </a:r>
            <a:r>
              <a:rPr lang="pt-BR" sz="8800" dirty="0" err="1">
                <a:latin typeface="Times" pitchFamily="2" charset="0"/>
              </a:rPr>
              <a:t>Ishii</a:t>
            </a:r>
            <a:r>
              <a:rPr lang="pt-BR" sz="8800" dirty="0">
                <a:latin typeface="Times" pitchFamily="2" charset="0"/>
              </a:rPr>
              <a:t> Iguma</a:t>
            </a:r>
            <a:r>
              <a:rPr lang="pt-BR" sz="8800" baseline="30000" dirty="0">
                <a:latin typeface="Times" pitchFamily="2" charset="0"/>
              </a:rPr>
              <a:t>1</a:t>
            </a:r>
          </a:p>
          <a:p>
            <a:r>
              <a:rPr lang="pt-BR" sz="8800" dirty="0">
                <a:latin typeface="Times" pitchFamily="2" charset="0"/>
              </a:rPr>
              <a:t>Luiza Bertazzi</a:t>
            </a:r>
            <a:r>
              <a:rPr lang="pt-BR" sz="8800" baseline="30000" dirty="0">
                <a:latin typeface="Times" pitchFamily="2" charset="0"/>
              </a:rPr>
              <a:t>1</a:t>
            </a:r>
          </a:p>
          <a:p>
            <a:r>
              <a:rPr lang="pt-BR" sz="8800" dirty="0" err="1">
                <a:latin typeface="Times" pitchFamily="2" charset="0"/>
              </a:rPr>
              <a:t>Hanny</a:t>
            </a:r>
            <a:r>
              <a:rPr lang="pt-BR" sz="8800" dirty="0">
                <a:latin typeface="Times" pitchFamily="2" charset="0"/>
              </a:rPr>
              <a:t> Rui Qi Chen</a:t>
            </a:r>
            <a:r>
              <a:rPr lang="pt-BR" sz="8800" baseline="30000" dirty="0">
                <a:latin typeface="Times" pitchFamily="2" charset="0"/>
              </a:rPr>
              <a:t>1</a:t>
            </a:r>
          </a:p>
          <a:p>
            <a:r>
              <a:rPr lang="pt-BR" sz="8800" dirty="0">
                <a:latin typeface="Times" pitchFamily="2" charset="0"/>
              </a:rPr>
              <a:t>Sergio Ferreira Santos da Cruz</a:t>
            </a:r>
            <a:r>
              <a:rPr lang="pt-BR" sz="8800" baseline="30000" dirty="0">
                <a:latin typeface="Times" pitchFamily="2" charset="0"/>
              </a:rPr>
              <a:t>1</a:t>
            </a:r>
          </a:p>
          <a:p>
            <a:r>
              <a:rPr lang="pt-BR" sz="8800" dirty="0">
                <a:latin typeface="Times" pitchFamily="2" charset="0"/>
              </a:rPr>
              <a:t>Ivan Corso Teixeira</a:t>
            </a:r>
            <a:r>
              <a:rPr lang="pt-BR" sz="8800" baseline="30000" dirty="0">
                <a:latin typeface="Times" pitchFamily="2" charset="0"/>
              </a:rPr>
              <a:t>1</a:t>
            </a:r>
          </a:p>
          <a:p>
            <a:endParaRPr lang="pt-BR" sz="8800" dirty="0">
              <a:latin typeface="Times" pitchFamily="2" charset="0"/>
            </a:endParaRPr>
          </a:p>
          <a:p>
            <a:r>
              <a:rPr lang="pt-BR" sz="8800" dirty="0">
                <a:latin typeface="Times" pitchFamily="2" charset="0"/>
              </a:rPr>
              <a:t>1 Santa Casa de Misericórdia de São Paulo</a:t>
            </a:r>
          </a:p>
        </p:txBody>
      </p:sp>
      <p:sp>
        <p:nvSpPr>
          <p:cNvPr id="6" name="CaixaDeTexto 5">
            <a:extLst>
              <a:ext uri="{FF2B5EF4-FFF2-40B4-BE49-F238E27FC236}">
                <a16:creationId xmlns:a16="http://schemas.microsoft.com/office/drawing/2014/main" id="{AE184798-E2A4-BAC3-07D6-2B2EA6E72617}"/>
              </a:ext>
            </a:extLst>
          </p:cNvPr>
          <p:cNvSpPr txBox="1"/>
          <p:nvPr/>
        </p:nvSpPr>
        <p:spPr>
          <a:xfrm>
            <a:off x="3535680" y="16805564"/>
            <a:ext cx="24813697" cy="16342935"/>
          </a:xfrm>
          <a:prstGeom prst="rect">
            <a:avLst/>
          </a:prstGeom>
          <a:noFill/>
        </p:spPr>
        <p:txBody>
          <a:bodyPr wrap="square" rtlCol="0">
            <a:spAutoFit/>
          </a:bodyPr>
          <a:lstStyle/>
          <a:p>
            <a:pPr algn="ctr"/>
            <a:r>
              <a:rPr lang="en-US" sz="8800" b="1" dirty="0">
                <a:solidFill>
                  <a:srgbClr val="000000"/>
                </a:solidFill>
                <a:latin typeface="Times" pitchFamily="2" charset="0"/>
              </a:rPr>
              <a:t>INTRAOCULAR BEE STING</a:t>
            </a:r>
            <a:endParaRPr lang="en-US" sz="8800" b="1" i="0" dirty="0">
              <a:solidFill>
                <a:srgbClr val="000000"/>
              </a:solidFill>
              <a:effectLst/>
              <a:latin typeface="Times" pitchFamily="2" charset="0"/>
            </a:endParaRPr>
          </a:p>
          <a:p>
            <a:pPr algn="just"/>
            <a:endParaRPr lang="en-US" sz="8000" dirty="0">
              <a:solidFill>
                <a:srgbClr val="000000"/>
              </a:solidFill>
              <a:latin typeface="Times" pitchFamily="2" charset="0"/>
            </a:endParaRPr>
          </a:p>
          <a:p>
            <a:pPr algn="just"/>
            <a:r>
              <a:rPr lang="en-US" sz="8000" b="0" i="0" dirty="0">
                <a:solidFill>
                  <a:srgbClr val="000000"/>
                </a:solidFill>
                <a:effectLst/>
                <a:latin typeface="Times" pitchFamily="2" charset="0"/>
              </a:rPr>
              <a:t>A 41-year-old male patient presented for evaluation after a bee swarm attack complaining of a sting to his left eye. He was diagnosed with toxic keratopathy</a:t>
            </a:r>
            <a:r>
              <a:rPr lang="en-US" sz="8000" dirty="0">
                <a:solidFill>
                  <a:srgbClr val="000000"/>
                </a:solidFill>
                <a:latin typeface="Times" pitchFamily="2" charset="0"/>
              </a:rPr>
              <a:t> and, subsequently, an intraocular foreign body (bee sting) was identified perforating the anterior lens capsule. Conservative surgery was proposed with the removal of the stinger, keeping the patient’s lens clear. After six months, he presented visual acuity with no correction of 20/20 in both eyes and normal intraocular pressure. </a:t>
            </a:r>
          </a:p>
          <a:p>
            <a:pPr algn="just"/>
            <a:endParaRPr lang="pt-BR" sz="8000" b="0" i="0" dirty="0">
              <a:solidFill>
                <a:srgbClr val="000000"/>
              </a:solidFill>
              <a:effectLst/>
              <a:latin typeface="Times" pitchFamily="2" charset="0"/>
            </a:endParaRPr>
          </a:p>
          <a:p>
            <a:endParaRPr lang="pt-BR" sz="4400" dirty="0"/>
          </a:p>
          <a:p>
            <a:endParaRPr lang="pt-BR" sz="4400" dirty="0"/>
          </a:p>
        </p:txBody>
      </p:sp>
    </p:spTree>
    <p:extLst>
      <p:ext uri="{BB962C8B-B14F-4D97-AF65-F5344CB8AC3E}">
        <p14:creationId xmlns:p14="http://schemas.microsoft.com/office/powerpoint/2010/main" val="201353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5BF6F479-6C39-9808-98A9-670B39FAE437}"/>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863D20A1-38CC-9D96-5BCC-52ADB70C7961}"/>
              </a:ext>
            </a:extLst>
          </p:cNvPr>
          <p:cNvPicPr>
            <a:picLocks noChangeAspect="1"/>
          </p:cNvPicPr>
          <p:nvPr/>
        </p:nvPicPr>
        <p:blipFill>
          <a:blip r:embed="rId2"/>
          <a:stretch>
            <a:fillRect/>
          </a:stretch>
        </p:blipFill>
        <p:spPr>
          <a:xfrm>
            <a:off x="-151656" y="5212304"/>
            <a:ext cx="32702600" cy="32776029"/>
          </a:xfrm>
          <a:prstGeom prst="rect">
            <a:avLst/>
          </a:prstGeom>
        </p:spPr>
      </p:pic>
    </p:spTree>
    <p:extLst>
      <p:ext uri="{BB962C8B-B14F-4D97-AF65-F5344CB8AC3E}">
        <p14:creationId xmlns:p14="http://schemas.microsoft.com/office/powerpoint/2010/main" val="212830248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TotalTime>
  <Words>113</Words>
  <Application>Microsoft Macintosh PowerPoint</Application>
  <PresentationFormat>Personalizar</PresentationFormat>
  <Paragraphs>11</Paragraphs>
  <Slides>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vt:i4>
      </vt:variant>
    </vt:vector>
  </HeadingPairs>
  <TitlesOfParts>
    <vt:vector size="7" baseType="lpstr">
      <vt:lpstr>Arial</vt:lpstr>
      <vt:lpstr>Calibri</vt:lpstr>
      <vt:lpstr>Calibri Light</vt:lpstr>
      <vt:lpstr>Times</vt:lpstr>
      <vt:lpstr>Tema do Office</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Iguma</dc:creator>
  <cp:lastModifiedBy>Juliana Iguma</cp:lastModifiedBy>
  <cp:revision>3</cp:revision>
  <dcterms:created xsi:type="dcterms:W3CDTF">2024-01-31T21:01:48Z</dcterms:created>
  <dcterms:modified xsi:type="dcterms:W3CDTF">2024-02-01T02:40:46Z</dcterms:modified>
</cp:coreProperties>
</file>