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pt-BR"/>
    </a:defPPr>
    <a:lvl1pPr marL="0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1pPr>
    <a:lvl2pPr marL="241803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2pPr>
    <a:lvl3pPr marL="483607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3pPr>
    <a:lvl4pPr marL="7254113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4pPr>
    <a:lvl5pPr marL="9672147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5pPr>
    <a:lvl6pPr marL="12090187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6pPr>
    <a:lvl7pPr marL="14508221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7pPr>
    <a:lvl8pPr marL="16926260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8pPr>
    <a:lvl9pPr marL="1934429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6" d="100"/>
          <a:sy n="26" d="100"/>
        </p:scale>
        <p:origin x="-2136" y="64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9" y="13420212"/>
            <a:ext cx="2753939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1" y="1730040"/>
            <a:ext cx="7289843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40"/>
            <a:ext cx="21329534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9" y="27760411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9" y="18310284"/>
            <a:ext cx="2753939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60041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74" y="10080160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44" y="10080160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5"/>
            <a:ext cx="14315314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1"/>
            <a:ext cx="14315314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5"/>
            <a:ext cx="14320933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1"/>
            <a:ext cx="14320933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4" y="1720027"/>
            <a:ext cx="10659142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33" y="1720034"/>
            <a:ext cx="18112100" cy="36870549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4" y="9040142"/>
            <a:ext cx="10659142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54"/>
            <a:ext cx="19439573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60"/>
            <a:ext cx="29159359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9" y="40040597"/>
            <a:ext cx="10259775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083" rtl="0" eaLnBrk="1" latinLnBrk="0" hangingPunct="1">
        <a:spcBef>
          <a:spcPct val="0"/>
        </a:spcBef>
        <a:buNone/>
        <a:defRPr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31" indent="-1620031" algn="l" defTabSz="4320083" rtl="0" eaLnBrk="1" latinLnBrk="0" hangingPunct="1">
        <a:spcBef>
          <a:spcPct val="20000"/>
        </a:spcBef>
        <a:buFont typeface="Arial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67" indent="-1350026" algn="l" defTabSz="4320083" rtl="0" eaLnBrk="1" latinLnBrk="0" hangingPunct="1">
        <a:spcBef>
          <a:spcPct val="20000"/>
        </a:spcBef>
        <a:buFont typeface="Arial" pitchFamily="34" charset="0"/>
        <a:buChar char="–"/>
        <a:defRPr sz="1322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spcBef>
          <a:spcPct val="20000"/>
        </a:spcBef>
        <a:buFont typeface="Arial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spcBef>
          <a:spcPct val="20000"/>
        </a:spcBef>
        <a:buFont typeface="Arial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311393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3DCFAD5-4240-E08C-5276-543D1EB3A6B9}"/>
              </a:ext>
            </a:extLst>
          </p:cNvPr>
          <p:cNvSpPr txBox="1"/>
          <p:nvPr/>
        </p:nvSpPr>
        <p:spPr>
          <a:xfrm>
            <a:off x="573904" y="22541829"/>
            <a:ext cx="31251473" cy="10807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2835"/>
              </a:spcBef>
              <a:spcAft>
                <a:spcPts val="2835"/>
              </a:spcAft>
            </a:pPr>
            <a:endParaRPr lang="pt-BR" sz="6614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835"/>
              </a:spcBef>
              <a:spcAft>
                <a:spcPts val="2835"/>
              </a:spcAft>
            </a:pPr>
            <a:r>
              <a:rPr lang="pt-BR" sz="6614" b="1" dirty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r>
              <a:rPr lang="pt-BR" sz="6614" dirty="0" smtClean="0">
                <a:latin typeface="Arial" panose="020B0604020202020204" pitchFamily="34" charset="0"/>
                <a:cs typeface="Arial" panose="020B0604020202020204" pitchFamily="34" charset="0"/>
              </a:rPr>
              <a:t>Paciente com queixas de cistos em </a:t>
            </a:r>
            <a:r>
              <a:rPr lang="pt-BR" sz="661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palpebra</a:t>
            </a:r>
            <a:r>
              <a:rPr lang="pt-BR" sz="6614" dirty="0" smtClean="0">
                <a:latin typeface="Arial" panose="020B0604020202020204" pitchFamily="34" charset="0"/>
                <a:cs typeface="Arial" panose="020B0604020202020204" pitchFamily="34" charset="0"/>
              </a:rPr>
              <a:t> inferior de olho direito atendida no pronto socorro </a:t>
            </a: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6614" dirty="0" smtClean="0">
                <a:latin typeface="Arial" panose="020B0604020202020204" pitchFamily="34" charset="0"/>
                <a:cs typeface="Arial" panose="020B0604020202020204" pitchFamily="34" charset="0"/>
              </a:rPr>
              <a:t>oftalmologia do HBDF</a:t>
            </a:r>
            <a:endParaRPr lang="pt-BR" sz="66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endParaRPr lang="pt-BR" sz="66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r>
              <a:rPr lang="pt-BR" sz="6614" dirty="0" err="1"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pt-BR" sz="6614" dirty="0" smtClean="0">
                <a:latin typeface="Arial" panose="020B0604020202020204" pitchFamily="34" charset="0"/>
                <a:cs typeface="Arial" panose="020B0604020202020204" pitchFamily="34" charset="0"/>
              </a:rPr>
              <a:t>: Cisto de </a:t>
            </a:r>
            <a:r>
              <a:rPr lang="pt-BR" sz="661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Moll</a:t>
            </a:r>
            <a:r>
              <a:rPr lang="pt-BR" sz="6614" dirty="0" smtClean="0">
                <a:latin typeface="Arial" panose="020B0604020202020204" pitchFamily="34" charset="0"/>
                <a:cs typeface="Arial" panose="020B0604020202020204" pitchFamily="34" charset="0"/>
              </a:rPr>
              <a:t>, Cisto de </a:t>
            </a:r>
            <a:r>
              <a:rPr lang="pt-BR" sz="6614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Zeiss</a:t>
            </a:r>
            <a:endParaRPr lang="pt-BR" sz="66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endParaRPr lang="pt-BR" sz="661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63706" y="6858629"/>
            <a:ext cx="27271871" cy="3582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339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Cisto</a:t>
            </a:r>
            <a:r>
              <a:rPr lang="en-US" sz="11339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de </a:t>
            </a:r>
            <a:r>
              <a:rPr lang="en-US" sz="11339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Zeiss</a:t>
            </a:r>
            <a:r>
              <a:rPr lang="en-US" sz="11339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e Moll </a:t>
            </a:r>
            <a:r>
              <a:rPr lang="en-US" sz="11339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coexistindo</a:t>
            </a:r>
            <a:r>
              <a:rPr lang="en-US" sz="11339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en-US" sz="11339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em</a:t>
            </a:r>
            <a:r>
              <a:rPr lang="en-US" sz="11339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en-US" sz="11339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mesmo</a:t>
            </a:r>
            <a:r>
              <a:rPr lang="en-US" sz="11339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</a:t>
            </a:r>
            <a:r>
              <a:rPr lang="en-US" sz="11339" dirty="0" err="1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olho</a:t>
            </a:r>
            <a:r>
              <a:rPr lang="en-US" sz="11339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  </a:t>
            </a:r>
            <a:endParaRPr lang="en-US" sz="11339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511250" y="12167271"/>
            <a:ext cx="2337678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6600" strike="noStrike" spc="-1" dirty="0" err="1" smtClean="0">
                <a:solidFill>
                  <a:srgbClr val="595959"/>
                </a:solidFill>
                <a:latin typeface="Arial"/>
                <a:ea typeface="Arial"/>
              </a:rPr>
              <a:t>Tabatha</a:t>
            </a:r>
            <a:r>
              <a:rPr lang="pt-BR" sz="6600" strike="noStrike" spc="-1" dirty="0" smtClean="0">
                <a:solidFill>
                  <a:srgbClr val="595959"/>
                </a:solidFill>
                <a:latin typeface="Arial"/>
                <a:ea typeface="Arial"/>
              </a:rPr>
              <a:t> Priscila Gomes Felix ¹, </a:t>
            </a:r>
            <a:r>
              <a:rPr lang="pt-BR" sz="660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Luanna</a:t>
            </a:r>
            <a:r>
              <a:rPr lang="pt-BR" sz="6600" strike="noStrike" spc="-1" dirty="0">
                <a:solidFill>
                  <a:srgbClr val="595959"/>
                </a:solidFill>
                <a:latin typeface="Arial"/>
                <a:ea typeface="Arial"/>
              </a:rPr>
              <a:t> Arruda Lemos, Michela Oliveira Rosado, </a:t>
            </a:r>
            <a:r>
              <a:rPr lang="pt-BR" sz="6600" spc="-1" dirty="0">
                <a:solidFill>
                  <a:srgbClr val="595959"/>
                </a:solidFill>
                <a:latin typeface="Arial"/>
                <a:ea typeface="Arial"/>
              </a:rPr>
              <a:t>Anna Vitória Teles Siqueira, </a:t>
            </a:r>
            <a:r>
              <a:rPr lang="pt-BR" sz="6600" strike="noStrike" spc="-1" dirty="0">
                <a:solidFill>
                  <a:srgbClr val="595959"/>
                </a:solidFill>
                <a:latin typeface="Arial"/>
                <a:ea typeface="Arial"/>
              </a:rPr>
              <a:t>Arthur Saraiva de Queiroz, </a:t>
            </a:r>
            <a:r>
              <a:rPr lang="pt-BR" sz="6600" spc="-1" dirty="0">
                <a:solidFill>
                  <a:srgbClr val="595959"/>
                </a:solidFill>
                <a:latin typeface="Arial"/>
                <a:ea typeface="Arial"/>
              </a:rPr>
              <a:t>Natalia Queiroz Souza dos Santos, Laura Vieira Silva, </a:t>
            </a:r>
            <a:r>
              <a:rPr lang="pt-BR" sz="6600" spc="-1" dirty="0" smtClean="0">
                <a:solidFill>
                  <a:srgbClr val="595959"/>
                </a:solidFill>
                <a:latin typeface="Arial"/>
                <a:ea typeface="Arial"/>
              </a:rPr>
              <a:t>Suzane Cristina de Lima </a:t>
            </a:r>
            <a:r>
              <a:rPr lang="pt-BR" sz="6600" spc="-1" dirty="0" err="1" smtClean="0">
                <a:solidFill>
                  <a:srgbClr val="595959"/>
                </a:solidFill>
                <a:latin typeface="Arial"/>
                <a:ea typeface="Arial"/>
              </a:rPr>
              <a:t>Filgueira</a:t>
            </a:r>
            <a:r>
              <a:rPr lang="pt-BR" sz="6600" spc="-1" dirty="0" smtClean="0">
                <a:solidFill>
                  <a:srgbClr val="595959"/>
                </a:solidFill>
                <a:latin typeface="Arial"/>
                <a:ea typeface="Arial"/>
              </a:rPr>
              <a:t>, </a:t>
            </a:r>
            <a:r>
              <a:rPr lang="pt-BR" sz="6600" strike="noStrike" spc="-1" dirty="0" smtClean="0">
                <a:solidFill>
                  <a:srgbClr val="595959"/>
                </a:solidFill>
                <a:latin typeface="Arial"/>
                <a:ea typeface="Arial"/>
              </a:rPr>
              <a:t>Fabio Luis Scarpa Bosso</a:t>
            </a:r>
            <a:endParaRPr lang="pt-BR" sz="6600" strike="noStrike" spc="-1" dirty="0">
              <a:solidFill>
                <a:srgbClr val="595959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</a:pPr>
            <a:endParaRPr lang="pt-BR" sz="6600" strike="noStrike" spc="-1" dirty="0">
              <a:latin typeface="Arial"/>
            </a:endParaRPr>
          </a:p>
          <a:p>
            <a:pPr algn="ctr"/>
            <a:r>
              <a:rPr lang="pt-BR" altLang="pt-BR" sz="7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Departamento </a:t>
            </a:r>
            <a:r>
              <a:rPr lang="pt-BR" altLang="pt-BR" sz="7200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 Plástica Ocular </a:t>
            </a:r>
            <a:endParaRPr lang="pt-BR" altLang="pt-BR" sz="7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7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de Base do Distrito Federal</a:t>
            </a:r>
            <a:endParaRPr lang="en-US" altLang="pt-BR" sz="7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49465" y="42946688"/>
            <a:ext cx="24300359" cy="2539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73"/>
          </a:p>
        </p:txBody>
      </p:sp>
    </p:spTree>
    <p:extLst>
      <p:ext uri="{BB962C8B-B14F-4D97-AF65-F5344CB8AC3E}">
        <p14:creationId xmlns:p14="http://schemas.microsoft.com/office/powerpoint/2010/main" xmlns="" val="73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311393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4049465" y="42946688"/>
            <a:ext cx="24300359" cy="2539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73"/>
          </a:p>
        </p:txBody>
      </p:sp>
      <p:pic>
        <p:nvPicPr>
          <p:cNvPr id="7" name="Imagem 6" descr="cist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258" y="6384025"/>
            <a:ext cx="21914792" cy="2071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109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92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tabatha.felix</cp:lastModifiedBy>
  <cp:revision>18</cp:revision>
  <dcterms:created xsi:type="dcterms:W3CDTF">2024-01-09T13:58:08Z</dcterms:created>
  <dcterms:modified xsi:type="dcterms:W3CDTF">2024-01-30T15:08:21Z</dcterms:modified>
</cp:coreProperties>
</file>