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7" d="100"/>
          <a:sy n="17" d="100"/>
        </p:scale>
        <p:origin x="318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1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3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1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9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6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2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6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7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DB77F3-BC88-4404-A871-D980C09BF4B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9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7AB214C-25EE-19C3-F859-05CF25CF8B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861" t="21457" r="13021"/>
          <a:stretch/>
        </p:blipFill>
        <p:spPr>
          <a:xfrm>
            <a:off x="-1158240" y="0"/>
            <a:ext cx="33557528" cy="585215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74E20CD6-01F0-FD8E-09ED-1A3F75133520}"/>
              </a:ext>
            </a:extLst>
          </p:cNvPr>
          <p:cNvSpPr txBox="1"/>
          <p:nvPr/>
        </p:nvSpPr>
        <p:spPr>
          <a:xfrm>
            <a:off x="-2" y="6712749"/>
            <a:ext cx="32399289" cy="4853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pt-BR" sz="13800" kern="1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Catarata pulverulenta</a:t>
            </a:r>
            <a:endParaRPr lang="en-US" sz="138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br>
              <a:rPr lang="pt-BR" sz="7200" dirty="0">
                <a:solidFill>
                  <a:srgbClr val="0070C0"/>
                </a:solidFill>
              </a:rPr>
            </a:br>
            <a:endParaRPr lang="en-US" sz="7200" dirty="0">
              <a:solidFill>
                <a:srgbClr val="0070C0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FA7EE7E-2159-39AB-4B47-8F27BC3DC807}"/>
              </a:ext>
            </a:extLst>
          </p:cNvPr>
          <p:cNvSpPr txBox="1"/>
          <p:nvPr/>
        </p:nvSpPr>
        <p:spPr>
          <a:xfrm>
            <a:off x="1904522" y="11876805"/>
            <a:ext cx="28590240" cy="137025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9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catarata pulverulenta é caracterizada por opacificações puntiformes, com aspecto ‘’pulverizado’’, de coloração azul-acinzentada que podem estar ao redor ou envolvendo o núcleo. Geralmente não provoca distúrbios visuais. Neste caso há envolvimento parcial do eixo visual, porém sem prejuízo na acuidade visual.</a:t>
            </a:r>
            <a:endParaRPr lang="pt-BR" sz="96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9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3CC43DE-09F4-0A46-3381-4BFE751A90F1}"/>
              </a:ext>
            </a:extLst>
          </p:cNvPr>
          <p:cNvSpPr txBox="1"/>
          <p:nvPr/>
        </p:nvSpPr>
        <p:spPr>
          <a:xfrm>
            <a:off x="1325404" y="26865744"/>
            <a:ext cx="28590240" cy="58272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Jaqueline A.  Leão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Breno B. Andrade</a:t>
            </a:r>
            <a:r>
              <a:rPr lang="en-US" sz="88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 Paula E. I. Gomes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Vagner L. Lima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Ana C. A. L. Cavalcanti;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Ana B. S. Mafaldo;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¹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Livia de Moura Alvares;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¹ Leticia </a:t>
            </a:r>
            <a:r>
              <a:rPr lang="en-US" sz="8000" b="0" u="none" strike="noStrike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Leitão</a:t>
            </a:r>
            <a:r>
              <a:rPr lang="en-US" sz="80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Ventura;</a:t>
            </a:r>
            <a:r>
              <a:rPr lang="pt-BR" sz="80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Gabriel A. dos Santos; </a:t>
            </a:r>
            <a:endParaRPr lang="en-US" sz="102800" kern="100" dirty="0">
              <a:solidFill>
                <a:schemeClr val="bg1">
                  <a:lumMod val="50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D693DAD9-F1C4-0DD2-8158-ED19588F7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337" y="36125027"/>
            <a:ext cx="18250614" cy="640284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63EA4100-5EE3-B83B-AF7F-48F00F939E21}"/>
              </a:ext>
            </a:extLst>
          </p:cNvPr>
          <p:cNvSpPr txBox="1"/>
          <p:nvPr/>
        </p:nvSpPr>
        <p:spPr>
          <a:xfrm>
            <a:off x="1889760" y="33003913"/>
            <a:ext cx="2801112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88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72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Instituição: Faculdade de Medicina do ABC, Oftalmologia.</a:t>
            </a:r>
            <a:endParaRPr lang="en-US" sz="85700" kern="100" dirty="0">
              <a:solidFill>
                <a:schemeClr val="bg1">
                  <a:lumMod val="50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55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F068843-D6E0-E021-CEBC-22D294EE5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861" t="21457" r="13021"/>
          <a:stretch/>
        </p:blipFill>
        <p:spPr>
          <a:xfrm>
            <a:off x="-1158240" y="0"/>
            <a:ext cx="33557528" cy="5852159"/>
          </a:xfrm>
          <a:prstGeom prst="rect">
            <a:avLst/>
          </a:prstGeom>
        </p:spPr>
      </p:pic>
      <p:pic>
        <p:nvPicPr>
          <p:cNvPr id="3" name="Imagem 2" descr="Uma imagem contendo escuro, luz, vista, tigela&#10;&#10;Descrição gerada automaticamente">
            <a:extLst>
              <a:ext uri="{FF2B5EF4-FFF2-40B4-BE49-F238E27FC236}">
                <a16:creationId xmlns:a16="http://schemas.microsoft.com/office/drawing/2014/main" id="{B6484C0C-34E7-DA12-2776-2BE744DAE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449" y="6156959"/>
            <a:ext cx="29820390" cy="3683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0328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</TotalTime>
  <Words>123</Words>
  <Application>Microsoft Macintosh PowerPoint</Application>
  <PresentationFormat>Personalizar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Centro de Estudos</dc:creator>
  <cp:lastModifiedBy>Jaqueline Leão</cp:lastModifiedBy>
  <cp:revision>4</cp:revision>
  <dcterms:created xsi:type="dcterms:W3CDTF">2024-01-23T18:11:10Z</dcterms:created>
  <dcterms:modified xsi:type="dcterms:W3CDTF">2024-01-31T14:38:17Z</dcterms:modified>
</cp:coreProperties>
</file>