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80" autoAdjust="0"/>
    <p:restoredTop sz="94660"/>
  </p:normalViewPr>
  <p:slideViewPr>
    <p:cSldViewPr snapToGrid="0">
      <p:cViewPr>
        <p:scale>
          <a:sx n="20" d="100"/>
          <a:sy n="20" d="100"/>
        </p:scale>
        <p:origin x="728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39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66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4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50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17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9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91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81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82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2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67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71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7DE5B-73AF-5856-725A-17E40D341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6" y="1873582"/>
            <a:ext cx="27539395" cy="6055958"/>
          </a:xfrm>
        </p:spPr>
        <p:txBody>
          <a:bodyPr>
            <a:normAutofit/>
          </a:bodyPr>
          <a:lstStyle/>
          <a:p>
            <a:r>
              <a:rPr lang="pt-BR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Melanocitoma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D76C0D-C9AE-F9C2-0B5C-B8C7108F6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1" y="11432532"/>
            <a:ext cx="24299466" cy="3232599"/>
          </a:xfrm>
        </p:spPr>
        <p:txBody>
          <a:bodyPr>
            <a:noAutofit/>
          </a:bodyPr>
          <a:lstStyle/>
          <a:p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Gustavo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Nabuco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Faro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Dantas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Baptista, Tiago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Guimarães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Grana,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Vítor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Alcantara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Pionório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João Vitor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Brusqui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Woiciekoski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Cristiane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Bezerra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 Cruz Costa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CC638B-0B11-15FD-067E-F56D3837D0AA}"/>
              </a:ext>
            </a:extLst>
          </p:cNvPr>
          <p:cNvSpPr txBox="1"/>
          <p:nvPr/>
        </p:nvSpPr>
        <p:spPr>
          <a:xfrm>
            <a:off x="6141243" y="17854556"/>
            <a:ext cx="201168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Instituição: Universidade Federal da Paraíba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C73D70E-F0DB-2442-AB55-67FB7D84C874}"/>
              </a:ext>
            </a:extLst>
          </p:cNvPr>
          <p:cNvSpPr txBox="1"/>
          <p:nvPr/>
        </p:nvSpPr>
        <p:spPr>
          <a:xfrm>
            <a:off x="2429946" y="22444364"/>
            <a:ext cx="27539395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O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8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elanocitoma do disco óptico é uma lesão densamente pigmentada, arredondada, variando de cinza a preto, muitas vezes representando uma variante do nevo melanócito uveal. </a:t>
            </a:r>
            <a:r>
              <a:rPr lang="pt-PT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 afetar qualquer parte da úvea, mas muitas vezes envolve parcialmente a cabeça do nervo </a:t>
            </a:r>
            <a:r>
              <a:rPr lang="pt-PT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óptico</a:t>
            </a:r>
            <a:r>
              <a:rPr lang="pt-PT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Os </a:t>
            </a:r>
            <a:r>
              <a:rPr lang="pt-PT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melanocitomas</a:t>
            </a:r>
            <a:r>
              <a:rPr lang="pt-PT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são geralmente estáveis, mas 10-15% deles apresentam aumento ao longo de vários anos.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7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3808231D-D647-6FFE-6BA2-ADE537F8D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2400477" cy="43200638"/>
          </a:xfrm>
        </p:spPr>
      </p:pic>
    </p:spTree>
    <p:extLst>
      <p:ext uri="{BB962C8B-B14F-4D97-AF65-F5344CB8AC3E}">
        <p14:creationId xmlns:p14="http://schemas.microsoft.com/office/powerpoint/2010/main" val="235306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187</TotalTime>
  <Words>99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Melanocitoma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Hialose Asteroide</dc:title>
  <dc:creator>vit0r hambabue</dc:creator>
  <cp:lastModifiedBy>Microsoft Office User</cp:lastModifiedBy>
  <cp:revision>4</cp:revision>
  <dcterms:created xsi:type="dcterms:W3CDTF">2024-01-29T01:20:34Z</dcterms:created>
  <dcterms:modified xsi:type="dcterms:W3CDTF">2024-01-31T21:58:06Z</dcterms:modified>
</cp:coreProperties>
</file>