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1" autoAdjust="0"/>
  </p:normalViewPr>
  <p:slideViewPr>
    <p:cSldViewPr snapToGrid="0">
      <p:cViewPr varScale="1">
        <p:scale>
          <a:sx n="12" d="100"/>
          <a:sy n="12" d="100"/>
        </p:scale>
        <p:origin x="1963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7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26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2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18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20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68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3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6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73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6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75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A0EF1-08A7-ADFA-36BF-98496B5D7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1" y="8599401"/>
            <a:ext cx="27539395" cy="2208416"/>
          </a:xfrm>
        </p:spPr>
        <p:txBody>
          <a:bodyPr>
            <a:noAutofit/>
          </a:bodyPr>
          <a:lstStyle/>
          <a:p>
            <a:r>
              <a:rPr lang="pt-BR" sz="13300" dirty="0"/>
              <a:t>ANTERIOR CAPSULAR PHIMOSIS: A NATURAL PINHOLE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9B22BD-6374-3B43-57B3-74EB2FADE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03" y="22814436"/>
            <a:ext cx="31383073" cy="22067520"/>
          </a:xfrm>
        </p:spPr>
        <p:txBody>
          <a:bodyPr>
            <a:normAutofit/>
          </a:bodyPr>
          <a:lstStyle/>
          <a:p>
            <a:pPr algn="just"/>
            <a:r>
              <a:rPr lang="en-US" sz="16600" dirty="0"/>
              <a:t>Centripetal stenosis and </a:t>
            </a:r>
            <a:r>
              <a:rPr lang="en-US" sz="16600" dirty="0" err="1"/>
              <a:t>capsulorex</a:t>
            </a:r>
            <a:r>
              <a:rPr lang="en-US" sz="16600" dirty="0"/>
              <a:t> fibrosis after </a:t>
            </a:r>
            <a:r>
              <a:rPr lang="en-US" sz="16600" dirty="0" err="1"/>
              <a:t>facectomy</a:t>
            </a:r>
            <a:r>
              <a:rPr lang="en-US" sz="16600" dirty="0"/>
              <a:t> by remnant metaplastic epithelial cells</a:t>
            </a:r>
            <a:endParaRPr lang="pt-BR" sz="166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17040B96-0D81-BF1E-8B0F-42FA418D3CA9}"/>
              </a:ext>
            </a:extLst>
          </p:cNvPr>
          <p:cNvSpPr txBox="1">
            <a:spLocks/>
          </p:cNvSpPr>
          <p:nvPr/>
        </p:nvSpPr>
        <p:spPr>
          <a:xfrm>
            <a:off x="4049909" y="12626833"/>
            <a:ext cx="24299466" cy="10430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LISSA CARVALHO WERNEQUE</a:t>
            </a:r>
          </a:p>
          <a:p>
            <a:r>
              <a:rPr lang="pt-BR" dirty="0"/>
              <a:t>HOSPITAL EVANGÉLICO DE BELO HORIZONTE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0D48CCD-98A7-B056-E844-2724FEE56E04}"/>
              </a:ext>
            </a:extLst>
          </p:cNvPr>
          <p:cNvGrpSpPr/>
          <p:nvPr/>
        </p:nvGrpSpPr>
        <p:grpSpPr>
          <a:xfrm>
            <a:off x="0" y="258383"/>
            <a:ext cx="32399287" cy="5314004"/>
            <a:chOff x="0" y="258383"/>
            <a:chExt cx="32399287" cy="5314004"/>
          </a:xfrm>
        </p:grpSpPr>
        <p:pic>
          <p:nvPicPr>
            <p:cNvPr id="1026" name="Picture 2" descr="Hospital Evangélico de Belo Horizonte - A Associação ...">
              <a:extLst>
                <a:ext uri="{FF2B5EF4-FFF2-40B4-BE49-F238E27FC236}">
                  <a16:creationId xmlns:a16="http://schemas.microsoft.com/office/drawing/2014/main" id="{2D31CF6B-4646-FDED-F0A5-AF1EC3C047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7" y="258383"/>
              <a:ext cx="10105689" cy="4117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Depto. de Oftalmologia da EPM - UNIFESP - HSP">
              <a:extLst>
                <a:ext uri="{FF2B5EF4-FFF2-40B4-BE49-F238E27FC236}">
                  <a16:creationId xmlns:a16="http://schemas.microsoft.com/office/drawing/2014/main" id="{C46287CB-4ECB-720C-31B1-5042AEAF74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7583" y="407443"/>
              <a:ext cx="6123585" cy="4117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2ACFA7E-4308-F42A-2E04-F62CA42090EF}"/>
                </a:ext>
              </a:extLst>
            </p:cNvPr>
            <p:cNvSpPr/>
            <p:nvPr/>
          </p:nvSpPr>
          <p:spPr>
            <a:xfrm>
              <a:off x="0" y="4375516"/>
              <a:ext cx="32399287" cy="119687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5153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490433A2-E3C0-EE24-9247-06D74C391BD6}"/>
              </a:ext>
            </a:extLst>
          </p:cNvPr>
          <p:cNvGrpSpPr/>
          <p:nvPr/>
        </p:nvGrpSpPr>
        <p:grpSpPr>
          <a:xfrm>
            <a:off x="0" y="258383"/>
            <a:ext cx="32399287" cy="5314004"/>
            <a:chOff x="0" y="258383"/>
            <a:chExt cx="32399287" cy="5314004"/>
          </a:xfrm>
        </p:grpSpPr>
        <p:pic>
          <p:nvPicPr>
            <p:cNvPr id="11" name="Picture 2" descr="Hospital Evangélico de Belo Horizonte - A Associação ...">
              <a:extLst>
                <a:ext uri="{FF2B5EF4-FFF2-40B4-BE49-F238E27FC236}">
                  <a16:creationId xmlns:a16="http://schemas.microsoft.com/office/drawing/2014/main" id="{B8065CA1-C294-14AE-D804-69A4B18C6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7" y="258383"/>
              <a:ext cx="10105689" cy="4117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Depto. de Oftalmologia da EPM - UNIFESP - HSP">
              <a:extLst>
                <a:ext uri="{FF2B5EF4-FFF2-40B4-BE49-F238E27FC236}">
                  <a16:creationId xmlns:a16="http://schemas.microsoft.com/office/drawing/2014/main" id="{687BB397-0B7D-0ABF-6186-93FAEAAD22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7583" y="407443"/>
              <a:ext cx="6123585" cy="4117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430B40D5-85F9-0350-BCDC-0F83F70E49C1}"/>
                </a:ext>
              </a:extLst>
            </p:cNvPr>
            <p:cNvSpPr/>
            <p:nvPr/>
          </p:nvSpPr>
          <p:spPr>
            <a:xfrm>
              <a:off x="0" y="4375516"/>
              <a:ext cx="32399287" cy="119687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5" name="Imagem 14" descr="cENTROUma imagem contendo estrela, cd">
            <a:extLst>
              <a:ext uri="{FF2B5EF4-FFF2-40B4-BE49-F238E27FC236}">
                <a16:creationId xmlns:a16="http://schemas.microsoft.com/office/drawing/2014/main" id="{2DD2ECBA-0DF1-91F4-957F-CA7978CDF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0" y="7511143"/>
            <a:ext cx="31374006" cy="32156399"/>
          </a:xfrm>
          <a:prstGeom prst="rect">
            <a:avLst/>
          </a:prstGeom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422C62C5-79F4-A765-D978-DE688305D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5" y="37459126"/>
            <a:ext cx="27539395" cy="2208416"/>
          </a:xfrm>
        </p:spPr>
        <p:txBody>
          <a:bodyPr>
            <a:no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Centro Oftalmológico – Hospital Evangélico de Belo Horizonte</a:t>
            </a:r>
          </a:p>
        </p:txBody>
      </p:sp>
    </p:spTree>
    <p:extLst>
      <p:ext uri="{BB962C8B-B14F-4D97-AF65-F5344CB8AC3E}">
        <p14:creationId xmlns:p14="http://schemas.microsoft.com/office/powerpoint/2010/main" val="3651338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447</TotalTime>
  <Words>35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ANTERIOR CAPSULAR PHIMOSIS: A NATURAL PINHOLE </vt:lpstr>
      <vt:lpstr>Centro Oftalmológico – Hospital Evangélico de Belo Horizonte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Keratoglobus: a rare case of corneal ectasia</dc:title>
  <dc:creator>Vanessa Dib</dc:creator>
  <cp:lastModifiedBy>Vanessa Dib</cp:lastModifiedBy>
  <cp:revision>2</cp:revision>
  <dcterms:created xsi:type="dcterms:W3CDTF">2024-01-31T17:02:48Z</dcterms:created>
  <dcterms:modified xsi:type="dcterms:W3CDTF">2024-02-01T00:30:40Z</dcterms:modified>
</cp:coreProperties>
</file>