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9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2"/>
    <p:restoredTop sz="94624"/>
  </p:normalViewPr>
  <p:slideViewPr>
    <p:cSldViewPr snapToGrid="0">
      <p:cViewPr varScale="1">
        <p:scale>
          <a:sx n="15" d="100"/>
          <a:sy n="15" d="100"/>
        </p:scale>
        <p:origin x="214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Coelho" userId="17779219944782da" providerId="LiveId" clId="{C8F8F650-59A1-4740-93D5-6A9A768CF191}"/>
    <pc:docChg chg="modSld">
      <pc:chgData name="Renata Coelho" userId="17779219944782da" providerId="LiveId" clId="{C8F8F650-59A1-4740-93D5-6A9A768CF191}" dt="2024-02-01T01:31:43.017" v="34" actId="1038"/>
      <pc:docMkLst>
        <pc:docMk/>
      </pc:docMkLst>
      <pc:sldChg chg="modSp mod">
        <pc:chgData name="Renata Coelho" userId="17779219944782da" providerId="LiveId" clId="{C8F8F650-59A1-4740-93D5-6A9A768CF191}" dt="2024-02-01T01:31:43.017" v="34" actId="1038"/>
        <pc:sldMkLst>
          <pc:docMk/>
          <pc:sldMk cId="333727895" sldId="256"/>
        </pc:sldMkLst>
        <pc:spChg chg="mod">
          <ac:chgData name="Renata Coelho" userId="17779219944782da" providerId="LiveId" clId="{C8F8F650-59A1-4740-93D5-6A9A768CF191}" dt="2024-02-01T01:31:43.017" v="34" actId="1038"/>
          <ac:spMkLst>
            <pc:docMk/>
            <pc:sldMk cId="333727895" sldId="256"/>
            <ac:spMk id="10" creationId="{3AFD7286-7EB6-E3C5-4763-7F37691079A2}"/>
          </ac:spMkLst>
        </pc:spChg>
        <pc:spChg chg="mod">
          <ac:chgData name="Renata Coelho" userId="17779219944782da" providerId="LiveId" clId="{C8F8F650-59A1-4740-93D5-6A9A768CF191}" dt="2024-02-01T01:29:54.597" v="16" actId="1076"/>
          <ac:spMkLst>
            <pc:docMk/>
            <pc:sldMk cId="333727895" sldId="256"/>
            <ac:spMk id="11" creationId="{C530FA34-CC15-7FAF-05BC-3E18ACEE93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E8EF2-CE26-6640-8DC2-272D45C0DA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C2E12-9098-0740-9D85-1E06FB9862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27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C2E12-9098-0740-9D85-1E06FB9862A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5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02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27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37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06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25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21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53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84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87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5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85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18A70-766B-E84C-88E9-2C922081200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B841-85CE-D845-AB6A-9672CBDB9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94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2">
            <a:extLst>
              <a:ext uri="{FF2B5EF4-FFF2-40B4-BE49-F238E27FC236}">
                <a16:creationId xmlns:a16="http://schemas.microsoft.com/office/drawing/2014/main" id="{3AFD7286-7EB6-E3C5-4763-7F37691079A2}"/>
              </a:ext>
            </a:extLst>
          </p:cNvPr>
          <p:cNvSpPr txBox="1">
            <a:spLocks/>
          </p:cNvSpPr>
          <p:nvPr/>
        </p:nvSpPr>
        <p:spPr>
          <a:xfrm>
            <a:off x="5029198" y="26077012"/>
            <a:ext cx="22833140" cy="4493963"/>
          </a:xfrm>
          <a:prstGeom prst="rect">
            <a:avLst/>
          </a:prstGeom>
        </p:spPr>
        <p:txBody>
          <a:bodyPr vert="horz" lIns="1530700" tIns="765347" rIns="1530700" bIns="765347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0" b="1" dirty="0"/>
              <a:t>Santa Casa de Misericórdia de São Paulo</a:t>
            </a:r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C530FA34-CC15-7FAF-05BC-3E18ACEE9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0" y="7529176"/>
            <a:ext cx="27539395" cy="15040222"/>
          </a:xfrm>
        </p:spPr>
        <p:txBody>
          <a:bodyPr>
            <a:normAutofit/>
          </a:bodyPr>
          <a:lstStyle/>
          <a:p>
            <a:r>
              <a:rPr lang="pt-BR" sz="17700" b="1" dirty="0"/>
              <a:t>Visualização de lente intraocular por </a:t>
            </a:r>
            <a:r>
              <a:rPr lang="pt-BR" sz="17700" b="1" dirty="0" err="1"/>
              <a:t>retroiluminação</a:t>
            </a:r>
            <a:r>
              <a:rPr lang="pt-BR" sz="17700" b="1" dirty="0"/>
              <a:t> em paciente albino </a:t>
            </a:r>
            <a:r>
              <a:rPr lang="pt-BR" sz="17700" b="1" dirty="0" err="1"/>
              <a:t>pseudofácico</a:t>
            </a:r>
            <a:endParaRPr lang="pt-BR" sz="17700" b="1" dirty="0"/>
          </a:p>
        </p:txBody>
      </p:sp>
      <p:sp>
        <p:nvSpPr>
          <p:cNvPr id="14" name="Título 10">
            <a:extLst>
              <a:ext uri="{FF2B5EF4-FFF2-40B4-BE49-F238E27FC236}">
                <a16:creationId xmlns:a16="http://schemas.microsoft.com/office/drawing/2014/main" id="{FC0DB01E-E693-2C89-1249-5C41EB220D1D}"/>
              </a:ext>
            </a:extLst>
          </p:cNvPr>
          <p:cNvSpPr txBox="1">
            <a:spLocks/>
          </p:cNvSpPr>
          <p:nvPr/>
        </p:nvSpPr>
        <p:spPr>
          <a:xfrm>
            <a:off x="2429946" y="30570975"/>
            <a:ext cx="27539395" cy="73410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/>
              <a:t>Renata de Lara Campos, Juliana Ishii </a:t>
            </a:r>
            <a:r>
              <a:rPr lang="pt-BR" sz="9600" dirty="0" err="1"/>
              <a:t>Iguma</a:t>
            </a:r>
            <a:r>
              <a:rPr lang="pt-BR" sz="9600" dirty="0"/>
              <a:t>, Sérgio Ferreira Santos da Cruz, Natália </a:t>
            </a:r>
            <a:r>
              <a:rPr lang="pt-BR" sz="9600" dirty="0" err="1"/>
              <a:t>Pellegrinelli</a:t>
            </a:r>
            <a:r>
              <a:rPr lang="pt-BR" sz="9600" dirty="0"/>
              <a:t>, Roberto Mathias Machado e </a:t>
            </a:r>
            <a:r>
              <a:rPr lang="pt-BR" sz="9600" dirty="0" err="1"/>
              <a:t>Natalha</a:t>
            </a:r>
            <a:r>
              <a:rPr lang="pt-BR" sz="9600" dirty="0"/>
              <a:t> Cristina de Carvalho</a:t>
            </a:r>
          </a:p>
        </p:txBody>
      </p:sp>
      <p:pic>
        <p:nvPicPr>
          <p:cNvPr id="16" name="Imagem 15" descr="Logotipo&#10;&#10;Descrição gerada automaticamente">
            <a:extLst>
              <a:ext uri="{FF2B5EF4-FFF2-40B4-BE49-F238E27FC236}">
                <a16:creationId xmlns:a16="http://schemas.microsoft.com/office/drawing/2014/main" id="{39980751-4288-7EE7-02B3-C8815B4D0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653" y="21844"/>
            <a:ext cx="10006806" cy="1053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E2C260-5E20-F274-EE9F-25A3CE91A8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3F0CB32-A3BA-6F65-6A6C-CCEF72E8078A}"/>
              </a:ext>
            </a:extLst>
          </p:cNvPr>
          <p:cNvSpPr/>
          <p:nvPr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luz, escuro, tráfego, perto&#10;&#10;Descrição gerada automaticamente">
            <a:extLst>
              <a:ext uri="{FF2B5EF4-FFF2-40B4-BE49-F238E27FC236}">
                <a16:creationId xmlns:a16="http://schemas.microsoft.com/office/drawing/2014/main" id="{F655C830-03BE-931B-3B21-23E246C471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44" b="18832"/>
          <a:stretch/>
        </p:blipFill>
        <p:spPr>
          <a:xfrm>
            <a:off x="-1" y="0"/>
            <a:ext cx="32595109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67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</TotalTime>
  <Words>44</Words>
  <Application>Microsoft Office PowerPoint</Application>
  <PresentationFormat>Personalizar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Visualização de lente intraocular por retroiluminação em paciente albino pseudofácico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TUBERCULOMA DE COROIDE </dc:title>
  <dc:creator>natalia pellegrinelli</dc:creator>
  <cp:lastModifiedBy>Renata Coelho</cp:lastModifiedBy>
  <cp:revision>12</cp:revision>
  <dcterms:created xsi:type="dcterms:W3CDTF">2024-01-31T23:34:46Z</dcterms:created>
  <dcterms:modified xsi:type="dcterms:W3CDTF">2024-02-01T02:44:05Z</dcterms:modified>
</cp:coreProperties>
</file>