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323992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Ah3irhlEPEHQdhjmGAsb1ILiI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7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1241425"/>
            <a:ext cx="25114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1241425"/>
            <a:ext cx="25114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493963" y="11233151"/>
            <a:ext cx="27411363" cy="27944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948563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857250" lvl="0" marL="457200" marR="0" rtl="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b="0" i="0" sz="9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350" lvl="1" marL="9144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3100" lvl="2" marL="13716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rial"/>
              <a:buChar char="•"/>
              <a:defRPr b="0" i="0" sz="7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8650" lvl="3" marL="18288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8650" lvl="4" marL="22860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1296987" y="4291350"/>
            <a:ext cx="298053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5200">
                <a:solidFill>
                  <a:srgbClr val="E69138"/>
                </a:solidFill>
                <a:highlight>
                  <a:srgbClr val="FFFFFF"/>
                </a:highlight>
              </a:rPr>
              <a:t>O PERFIL EPIDEMIOLÓGICO DAS CONSULTAS EM OFTALMOLOGIA NOS HOSPITAIS DO ESTADO DE SÃO PAULO</a:t>
            </a:r>
            <a:endParaRPr b="1" sz="5200">
              <a:solidFill>
                <a:srgbClr val="E69138"/>
              </a:solidFill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70514" y="6438405"/>
            <a:ext cx="309801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pt-BR" sz="4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Gabriela Tofoli Vieira Machado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²*; Ana Cristina Doles Godoy¹; Henrique Tofoli Vieira Machado</a:t>
            </a:r>
            <a:r>
              <a:rPr b="1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Maria Julia Doles Tofoli</a:t>
            </a:r>
            <a:r>
              <a:rPr b="1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Giulia Aparecida Regiani</a:t>
            </a:r>
            <a:r>
              <a:rPr b="1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Sílvio de Melo Scandiuzzi</a:t>
            </a:r>
            <a:r>
              <a:rPr b="1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101781" y="8430347"/>
            <a:ext cx="30996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– </a:t>
            </a:r>
            <a:r>
              <a:rPr lang="pt-BR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Médica, </a:t>
            </a: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Hospital de Olhos do Paraná 2 – Discente da Universidade de Marília;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– Discente da Faculdade Ceres; 4 – </a:t>
            </a:r>
            <a:r>
              <a:rPr lang="pt-BR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Médica, </a:t>
            </a: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Casa de Misericórdia de Araraquara; *Autor correspondente</a:t>
            </a:r>
            <a:endParaRPr b="0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 flipH="1">
            <a:off x="291975" y="19606115"/>
            <a:ext cx="161733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22510" y="11753272"/>
            <a:ext cx="16173300" cy="73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 patologias oftalmológicas são um problema de saúde pública que afetam a população em todo o mundo. Só no estado de São Paulo, nos últimos 5 anos, quase 200 mil pessoas passaram por atendimento no SUS por algum distúrbio ocular. Essas condições podem levar à perda da visão se não forem tratadas adequadamente e, portanto, é de grande relevância entender a epidemiologia dessas doenças para melhorar a prevenção e o tratamento das mesmas.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 flipH="1">
            <a:off x="291985" y="10737380"/>
            <a:ext cx="161733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 flipH="1">
            <a:off x="16735837" y="16674628"/>
            <a:ext cx="154140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 flipH="1">
            <a:off x="16735837" y="10735455"/>
            <a:ext cx="154140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91985" y="20900667"/>
            <a:ext cx="16173300" cy="9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Durante o período de estudo, foram registrados 195.801 atendimentos eletivos de oftalmologia. Catarata foi a principal causa, com 120.052 casos, seguido de 24.330 casos de descolamento de retina e 7.418 casos de glaucoma. A maioria dos pacientes com catarata era do sexo feminino (57,6%), enquanto descolamento de retina foi mais comum em homens (58,3%), assim como glaucoma (52,3%). Do total de casos registrados em todo o estado de São Paulo, foram desconsiderados neste trabalho 23.549 pacientes com classificação indefinida no SIH/SUS.</a:t>
            </a:r>
            <a:endParaRPr b="0" i="0" sz="4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6895875" y="17902850"/>
            <a:ext cx="15093900" cy="9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 estado de São Paulo, catarata, descolamento de retina e glaucoma foram as três maiores patologias oftalmológicas recebidas nos hospitais. Assim, é importante que as autoridades de saúde pública implementem medidas preventivas e de tratamento para reduzir a incidência dessas condições e melhorar o acesso aos cuidados de saúde, principalmente pelo envelhecimento populacional, já que essas patologias têm forte relação com idade avançada.</a:t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6787869" y="11963689"/>
            <a:ext cx="153099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Este estudo é um estudo transversal retrospectivo, com dados coletados do Sistema de Informações Hospitalares do Sistema Único de Saúde (SIH/SUS) de janeiro de 2019 a outubro de 2023.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3504863" y="24158575"/>
            <a:ext cx="32399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 flipH="1">
            <a:off x="16740330" y="26350805"/>
            <a:ext cx="154050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scrição – SIMASP 2023"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05414" y="1061625"/>
            <a:ext cx="6110313" cy="370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975" y="30615601"/>
            <a:ext cx="16173302" cy="998492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/>
          <p:nvPr/>
        </p:nvSpPr>
        <p:spPr>
          <a:xfrm>
            <a:off x="16786225" y="27292825"/>
            <a:ext cx="15093900" cy="13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BRASIL. Departamento de Informática do Sistema Único de Saúde. Data-sus. Internações, valor total, dias de permanência segundo Estado de São Paulo. 2023. Disponível em: &lt;http://tabnet.datasus.gov.br/cgi/tabcgi.exe?sih/cnv/spauf.def&gt;. Acesso em: 20 novembro 2023.</a:t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Ministério da Saúde. Manual da AIH. http://dtr 2001.saude.gov.br/sas/decas/manual3.htm. Acesso em: 17 novembro 2023.</a:t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pt-BR" sz="4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Organização Mundial da Saúde. Classificação Estatística Internacional de Doenças e Problemas Relacionados à Saúde. Décima Revisão (CID-10). 8.ed. São Paulo: EDUSP; 2000.</a:t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ign padrão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