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4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-2" y="6712749"/>
            <a:ext cx="32399289" cy="2391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Cisto de inclusão conjuntival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A7EE7E-2159-39AB-4B47-8F27BC3DC807}"/>
              </a:ext>
            </a:extLst>
          </p:cNvPr>
          <p:cNvSpPr txBox="1"/>
          <p:nvPr/>
        </p:nvSpPr>
        <p:spPr>
          <a:xfrm>
            <a:off x="1889760" y="11067815"/>
            <a:ext cx="28590240" cy="15282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 cistos de inclusão conjuntival são derivados de uma inclusão do epitélio conjuntival para dentro da substância própria formando uma cavidade central cística após a proliferação das células epiteliais, que podem estar associados a outras patologias conjuntivais, como pterígio, 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pingueculite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conjuntivite vernal e granuloma 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piogênico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pt-BR" sz="9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maioria das vezes são assintomáticos porém podem gerar irritação ocular e, quando grandes, prejudicar o fechamento palpebral.</a:t>
            </a:r>
            <a:endParaRPr lang="pt-BR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919288" y="28314681"/>
            <a:ext cx="28560712" cy="4689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Lívia de M. Alvares¹, Ana Carolina F. Nassar¹, Paula E. I. Gomes¹, Jaqueline A. Leão¹, Isabela R. Bruzadin¹, Nadia Luna Zanardo¹, Laís de C. Oliveira¹ Giuliana Baldassin¹, Renan A. Miyashiro¹, </a:t>
            </a:r>
            <a:r>
              <a:rPr lang="pt-BR" sz="6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Jonhnathan</a:t>
            </a:r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A. dos Anjos¹, Luiz A. de Brito Martins¹, Vagner L. Lima¹. </a:t>
            </a:r>
            <a:endParaRPr lang="en-US" sz="6600" kern="100" dirty="0">
              <a:solidFill>
                <a:schemeClr val="tx1">
                  <a:lumMod val="50000"/>
                  <a:lumOff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7" y="36125027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1614964" y="33089426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DF5CC67-626C-4607-AB5A-A7D5676D7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777" t="4256" r="34476" b="30672"/>
          <a:stretch/>
        </p:blipFill>
        <p:spPr>
          <a:xfrm>
            <a:off x="1079387" y="6080133"/>
            <a:ext cx="30240513" cy="3598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152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Usuario</cp:lastModifiedBy>
  <cp:revision>4</cp:revision>
  <dcterms:created xsi:type="dcterms:W3CDTF">2024-01-23T18:11:10Z</dcterms:created>
  <dcterms:modified xsi:type="dcterms:W3CDTF">2024-02-01T02:32:38Z</dcterms:modified>
</cp:coreProperties>
</file>