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40088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39" d="100"/>
          <a:sy n="39" d="100"/>
        </p:scale>
        <p:origin x="282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7" y="942577"/>
            <a:ext cx="2754075" cy="2005142"/>
          </a:xfrm>
        </p:spPr>
        <p:txBody>
          <a:bodyPr anchor="b"/>
          <a:lstStyle>
            <a:lvl1pPr algn="ctr">
              <a:defRPr sz="21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" y="3025045"/>
            <a:ext cx="2430066" cy="1390533"/>
          </a:xfrm>
        </p:spPr>
        <p:txBody>
          <a:bodyPr/>
          <a:lstStyle>
            <a:lvl1pPr marL="0" indent="0" algn="ctr">
              <a:buNone/>
              <a:defRPr sz="850"/>
            </a:lvl1pPr>
            <a:lvl2pPr marL="161986" indent="0" algn="ctr">
              <a:buNone/>
              <a:defRPr sz="709"/>
            </a:lvl2pPr>
            <a:lvl3pPr marL="323972" indent="0" algn="ctr">
              <a:buNone/>
              <a:defRPr sz="638"/>
            </a:lvl3pPr>
            <a:lvl4pPr marL="485958" indent="0" algn="ctr">
              <a:buNone/>
              <a:defRPr sz="567"/>
            </a:lvl4pPr>
            <a:lvl5pPr marL="647944" indent="0" algn="ctr">
              <a:buNone/>
              <a:defRPr sz="567"/>
            </a:lvl5pPr>
            <a:lvl6pPr marL="809930" indent="0" algn="ctr">
              <a:buNone/>
              <a:defRPr sz="567"/>
            </a:lvl6pPr>
            <a:lvl7pPr marL="971916" indent="0" algn="ctr">
              <a:buNone/>
              <a:defRPr sz="567"/>
            </a:lvl7pPr>
            <a:lvl8pPr marL="1133902" indent="0" algn="ctr">
              <a:buNone/>
              <a:defRPr sz="567"/>
            </a:lvl8pPr>
            <a:lvl9pPr marL="1295888" indent="0" algn="ctr">
              <a:buNone/>
              <a:defRPr sz="56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2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08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8" y="306637"/>
            <a:ext cx="698644" cy="48808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" y="306637"/>
            <a:ext cx="2055431" cy="488086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5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26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9" y="1435864"/>
            <a:ext cx="2794576" cy="2395771"/>
          </a:xfrm>
        </p:spPr>
        <p:txBody>
          <a:bodyPr anchor="b"/>
          <a:lstStyle>
            <a:lvl1pPr>
              <a:defRPr sz="21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9" y="3854300"/>
            <a:ext cx="2794576" cy="1259879"/>
          </a:xfrm>
        </p:spPr>
        <p:txBody>
          <a:bodyPr/>
          <a:lstStyle>
            <a:lvl1pPr marL="0" indent="0">
              <a:buNone/>
              <a:defRPr sz="850">
                <a:solidFill>
                  <a:schemeClr val="tx1"/>
                </a:solidFill>
              </a:defRPr>
            </a:lvl1pPr>
            <a:lvl2pPr marL="161986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2pPr>
            <a:lvl3pPr marL="323972" indent="0">
              <a:buNone/>
              <a:defRPr sz="638">
                <a:solidFill>
                  <a:schemeClr val="tx1">
                    <a:tint val="75000"/>
                  </a:schemeClr>
                </a:solidFill>
              </a:defRPr>
            </a:lvl3pPr>
            <a:lvl4pPr marL="485958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4pPr>
            <a:lvl5pPr marL="647944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5pPr>
            <a:lvl6pPr marL="809930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6pPr>
            <a:lvl7pPr marL="971916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7pPr>
            <a:lvl8pPr marL="1133902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8pPr>
            <a:lvl9pPr marL="1295888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" y="1533187"/>
            <a:ext cx="1377037" cy="365431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5" y="1533187"/>
            <a:ext cx="1377037" cy="365431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1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06639"/>
            <a:ext cx="2794576" cy="111322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" y="1411865"/>
            <a:ext cx="1370709" cy="691934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86" indent="0">
              <a:buNone/>
              <a:defRPr sz="709" b="1"/>
            </a:lvl2pPr>
            <a:lvl3pPr marL="323972" indent="0">
              <a:buNone/>
              <a:defRPr sz="638" b="1"/>
            </a:lvl3pPr>
            <a:lvl4pPr marL="485958" indent="0">
              <a:buNone/>
              <a:defRPr sz="567" b="1"/>
            </a:lvl4pPr>
            <a:lvl5pPr marL="647944" indent="0">
              <a:buNone/>
              <a:defRPr sz="567" b="1"/>
            </a:lvl5pPr>
            <a:lvl6pPr marL="809930" indent="0">
              <a:buNone/>
              <a:defRPr sz="567" b="1"/>
            </a:lvl6pPr>
            <a:lvl7pPr marL="971916" indent="0">
              <a:buNone/>
              <a:defRPr sz="567" b="1"/>
            </a:lvl7pPr>
            <a:lvl8pPr marL="1133902" indent="0">
              <a:buNone/>
              <a:defRPr sz="567" b="1"/>
            </a:lvl8pPr>
            <a:lvl9pPr marL="1295888" indent="0">
              <a:buNone/>
              <a:defRPr sz="56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" y="2103799"/>
            <a:ext cx="1370709" cy="30943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5" y="1411865"/>
            <a:ext cx="1377459" cy="691934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86" indent="0">
              <a:buNone/>
              <a:defRPr sz="709" b="1"/>
            </a:lvl2pPr>
            <a:lvl3pPr marL="323972" indent="0">
              <a:buNone/>
              <a:defRPr sz="638" b="1"/>
            </a:lvl3pPr>
            <a:lvl4pPr marL="485958" indent="0">
              <a:buNone/>
              <a:defRPr sz="567" b="1"/>
            </a:lvl4pPr>
            <a:lvl5pPr marL="647944" indent="0">
              <a:buNone/>
              <a:defRPr sz="567" b="1"/>
            </a:lvl5pPr>
            <a:lvl6pPr marL="809930" indent="0">
              <a:buNone/>
              <a:defRPr sz="567" b="1"/>
            </a:lvl6pPr>
            <a:lvl7pPr marL="971916" indent="0">
              <a:buNone/>
              <a:defRPr sz="567" b="1"/>
            </a:lvl7pPr>
            <a:lvl8pPr marL="1133902" indent="0">
              <a:buNone/>
              <a:defRPr sz="567" b="1"/>
            </a:lvl8pPr>
            <a:lvl9pPr marL="1295888" indent="0">
              <a:buNone/>
              <a:defRPr sz="56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5" y="2103799"/>
            <a:ext cx="1377459" cy="30943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5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58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9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83963"/>
            <a:ext cx="1045013" cy="1343872"/>
          </a:xfrm>
        </p:spPr>
        <p:txBody>
          <a:bodyPr anchor="b"/>
          <a:lstStyle>
            <a:lvl1pPr>
              <a:defRPr sz="113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" y="829256"/>
            <a:ext cx="1640295" cy="4092942"/>
          </a:xfrm>
        </p:spPr>
        <p:txBody>
          <a:bodyPr/>
          <a:lstStyle>
            <a:lvl1pPr>
              <a:defRPr sz="1134"/>
            </a:lvl1pPr>
            <a:lvl2pPr>
              <a:defRPr sz="992"/>
            </a:lvl2pPr>
            <a:lvl3pPr>
              <a:defRPr sz="850"/>
            </a:lvl3pPr>
            <a:lvl4pPr>
              <a:defRPr sz="709"/>
            </a:lvl4pPr>
            <a:lvl5pPr>
              <a:defRPr sz="709"/>
            </a:lvl5pPr>
            <a:lvl6pPr>
              <a:defRPr sz="709"/>
            </a:lvl6pPr>
            <a:lvl7pPr>
              <a:defRPr sz="709"/>
            </a:lvl7pPr>
            <a:lvl8pPr>
              <a:defRPr sz="709"/>
            </a:lvl8pPr>
            <a:lvl9pPr>
              <a:defRPr sz="70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1727835"/>
            <a:ext cx="1045013" cy="3201028"/>
          </a:xfrm>
        </p:spPr>
        <p:txBody>
          <a:bodyPr/>
          <a:lstStyle>
            <a:lvl1pPr marL="0" indent="0">
              <a:buNone/>
              <a:defRPr sz="567"/>
            </a:lvl1pPr>
            <a:lvl2pPr marL="161986" indent="0">
              <a:buNone/>
              <a:defRPr sz="496"/>
            </a:lvl2pPr>
            <a:lvl3pPr marL="323972" indent="0">
              <a:buNone/>
              <a:defRPr sz="425"/>
            </a:lvl3pPr>
            <a:lvl4pPr marL="485958" indent="0">
              <a:buNone/>
              <a:defRPr sz="354"/>
            </a:lvl4pPr>
            <a:lvl5pPr marL="647944" indent="0">
              <a:buNone/>
              <a:defRPr sz="354"/>
            </a:lvl5pPr>
            <a:lvl6pPr marL="809930" indent="0">
              <a:buNone/>
              <a:defRPr sz="354"/>
            </a:lvl6pPr>
            <a:lvl7pPr marL="971916" indent="0">
              <a:buNone/>
              <a:defRPr sz="354"/>
            </a:lvl7pPr>
            <a:lvl8pPr marL="1133902" indent="0">
              <a:buNone/>
              <a:defRPr sz="354"/>
            </a:lvl8pPr>
            <a:lvl9pPr marL="1295888" indent="0">
              <a:buNone/>
              <a:defRPr sz="3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83963"/>
            <a:ext cx="1045013" cy="1343872"/>
          </a:xfrm>
        </p:spPr>
        <p:txBody>
          <a:bodyPr anchor="b"/>
          <a:lstStyle>
            <a:lvl1pPr>
              <a:defRPr sz="113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" y="829256"/>
            <a:ext cx="1640295" cy="4092942"/>
          </a:xfrm>
        </p:spPr>
        <p:txBody>
          <a:bodyPr anchor="t"/>
          <a:lstStyle>
            <a:lvl1pPr marL="0" indent="0">
              <a:buNone/>
              <a:defRPr sz="1134"/>
            </a:lvl1pPr>
            <a:lvl2pPr marL="161986" indent="0">
              <a:buNone/>
              <a:defRPr sz="992"/>
            </a:lvl2pPr>
            <a:lvl3pPr marL="323972" indent="0">
              <a:buNone/>
              <a:defRPr sz="850"/>
            </a:lvl3pPr>
            <a:lvl4pPr marL="485958" indent="0">
              <a:buNone/>
              <a:defRPr sz="709"/>
            </a:lvl4pPr>
            <a:lvl5pPr marL="647944" indent="0">
              <a:buNone/>
              <a:defRPr sz="709"/>
            </a:lvl5pPr>
            <a:lvl6pPr marL="809930" indent="0">
              <a:buNone/>
              <a:defRPr sz="709"/>
            </a:lvl6pPr>
            <a:lvl7pPr marL="971916" indent="0">
              <a:buNone/>
              <a:defRPr sz="709"/>
            </a:lvl7pPr>
            <a:lvl8pPr marL="1133902" indent="0">
              <a:buNone/>
              <a:defRPr sz="709"/>
            </a:lvl8pPr>
            <a:lvl9pPr marL="1295888" indent="0">
              <a:buNone/>
              <a:defRPr sz="70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1727835"/>
            <a:ext cx="1045013" cy="3201028"/>
          </a:xfrm>
        </p:spPr>
        <p:txBody>
          <a:bodyPr/>
          <a:lstStyle>
            <a:lvl1pPr marL="0" indent="0">
              <a:buNone/>
              <a:defRPr sz="567"/>
            </a:lvl1pPr>
            <a:lvl2pPr marL="161986" indent="0">
              <a:buNone/>
              <a:defRPr sz="496"/>
            </a:lvl2pPr>
            <a:lvl3pPr marL="323972" indent="0">
              <a:buNone/>
              <a:defRPr sz="425"/>
            </a:lvl3pPr>
            <a:lvl4pPr marL="485958" indent="0">
              <a:buNone/>
              <a:defRPr sz="354"/>
            </a:lvl4pPr>
            <a:lvl5pPr marL="647944" indent="0">
              <a:buNone/>
              <a:defRPr sz="354"/>
            </a:lvl5pPr>
            <a:lvl6pPr marL="809930" indent="0">
              <a:buNone/>
              <a:defRPr sz="354"/>
            </a:lvl6pPr>
            <a:lvl7pPr marL="971916" indent="0">
              <a:buNone/>
              <a:defRPr sz="354"/>
            </a:lvl7pPr>
            <a:lvl8pPr marL="1133902" indent="0">
              <a:buNone/>
              <a:defRPr sz="354"/>
            </a:lvl8pPr>
            <a:lvl9pPr marL="1295888" indent="0">
              <a:buNone/>
              <a:defRPr sz="35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" y="306639"/>
            <a:ext cx="2794576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" y="1533187"/>
            <a:ext cx="2794576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" y="5338158"/>
            <a:ext cx="72902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7960-8852-4962-957B-4FEE068ECEE8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" y="5338158"/>
            <a:ext cx="109353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2" y="5338158"/>
            <a:ext cx="729020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03CA-3172-4BF2-9145-4DBE2FFE1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72" rtl="0" eaLnBrk="1" latinLnBrk="0" hangingPunct="1">
        <a:lnSpc>
          <a:spcPct val="90000"/>
        </a:lnSpc>
        <a:spcBef>
          <a:spcPct val="0"/>
        </a:spcBef>
        <a:buNone/>
        <a:defRPr sz="15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3" indent="-80993" algn="l" defTabSz="3239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42979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04965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66951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4pPr>
      <a:lvl5pPr marL="728937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5pPr>
      <a:lvl6pPr marL="890923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09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7pPr>
      <a:lvl8pPr marL="1214895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8pPr>
      <a:lvl9pPr marL="1376881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2pPr>
      <a:lvl3pPr marL="323972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3pPr>
      <a:lvl4pPr marL="485958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4pPr>
      <a:lvl5pPr marL="647944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5pPr>
      <a:lvl6pPr marL="809930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6pPr>
      <a:lvl7pPr marL="971916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02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8pPr>
      <a:lvl9pPr marL="1295888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A5E95F-FFBD-E813-A39F-4B9F92B88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82"/>
            <a:ext cx="3240088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girardi</dc:creator>
  <cp:lastModifiedBy>bruna girardi</cp:lastModifiedBy>
  <cp:revision>3</cp:revision>
  <dcterms:created xsi:type="dcterms:W3CDTF">2024-02-01T00:45:11Z</dcterms:created>
  <dcterms:modified xsi:type="dcterms:W3CDTF">2024-02-01T02:07:21Z</dcterms:modified>
</cp:coreProperties>
</file>