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6C8401-0B00-1C33-8E0E-751CF93481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70CE13-5FC5-D9CA-6D90-F66369D2CD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09D37F-0017-78BE-BD19-62E3DBA54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5564-8D67-431A-B962-5103C6FC2864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FC3E9ED-DD6B-BA1B-91BC-47F778F77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7A246C8-DAFB-CF49-4D70-9CCC51A13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565B-58EC-40EF-AFAC-EEEFB7B588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164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DA200B-F311-0188-2ADE-FABA001FE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B963895-4975-7382-7482-3DB0BFD3F6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8079148-C20B-8966-549E-AC127A7B1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5564-8D67-431A-B962-5103C6FC2864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A35A8EA-4482-0836-9558-162FDE588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3DB3500-6277-6E70-18A3-BE7408180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565B-58EC-40EF-AFAC-EEEFB7B588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07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8AC1BD5-31EC-4DD0-F8E8-9F446690E4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9CC3BFE-23B4-DCF0-5BA6-EEF1FFEBCC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441E829-A6FA-95FE-A3DA-184E80D9B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5564-8D67-431A-B962-5103C6FC2864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C15F607-4166-4D02-1DE5-9BB4F6BA0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152DCDF-BDA4-6E10-8E4F-FDC0F5511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565B-58EC-40EF-AFAC-EEEFB7B588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708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91B433-49C7-4F6A-6222-5288C5AB1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ED7E3D-C833-82CF-3255-D1C290AEB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BEC9E39-DA6B-78E0-ED51-6F45622FE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5564-8D67-431A-B962-5103C6FC2864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2E8DA21-8461-44AC-4275-3300EEF51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CC8D98-CD48-75F0-D6CD-0C902A72B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565B-58EC-40EF-AFAC-EEEFB7B588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744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4448F5-77EA-FD89-CD2A-955B99137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88A7281-9397-0E5D-20DC-F9F5E09CF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3313C9A-8D39-B1C9-9BF6-51639F5B4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5564-8D67-431A-B962-5103C6FC2864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2E3D865-6467-5D7B-92D4-9C56A22A1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40AA7FB-A691-297A-0D50-D98A04882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565B-58EC-40EF-AFAC-EEEFB7B588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2790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84B095-2411-DFA9-19EE-B80CD2358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B66B1A-72BA-5AB4-6C1C-B02E11BE37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2A95BC3-5C6A-D628-21DF-6A61955B3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676AE95-271F-FD46-7DC9-359173F26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5564-8D67-431A-B962-5103C6FC2864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2BB9D72-3AF3-BAB9-D9E2-4A31BE51E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9046AF6-32E2-657D-9C8A-8945562AD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565B-58EC-40EF-AFAC-EEEFB7B588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8219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938D6E-035D-600F-9581-713D9B0EC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6494DF2-7824-33EE-447C-926D813BA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3260991-E567-FD78-895D-422BFCB22A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052F214-9918-F820-76A9-3CE3566A92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93C36FA-401B-F850-E710-E99E18570A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5437998-965E-7006-7858-AD0A84180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5564-8D67-431A-B962-5103C6FC2864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959AFEB-DD28-1D9E-4145-989B1A230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69EEC88-D92E-EDB4-E61E-039405953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565B-58EC-40EF-AFAC-EEEFB7B588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1669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527285-DABC-5908-C79A-AB2137D6D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171694C-0CBE-F312-9B3E-298D4F82C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5564-8D67-431A-B962-5103C6FC2864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A4056C0-8EDB-B8B0-CFD0-8101463E2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A9D5BBF-BE59-86E6-274E-3B4E7022C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565B-58EC-40EF-AFAC-EEEFB7B588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3894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417D27C-BDBB-5598-FE2D-5B73A9687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5564-8D67-431A-B962-5103C6FC2864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43D92AC-A027-DEAF-B7E8-57C182DBE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6BB7C08-A0F6-C01F-292A-74434580D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565B-58EC-40EF-AFAC-EEEFB7B588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086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A3A49-14C7-4902-904E-605A661E3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6E61C9-BB84-EFBE-22FC-193971E75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D7472F4-6AAA-8A61-B109-6D7E1F323D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CA2ED56-60F1-B6FE-EFFD-BE242D9A1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5564-8D67-431A-B962-5103C6FC2864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979E028-5D39-84F4-9DC5-227B08F6B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3C9E02D-644C-710F-3963-7BA14A996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565B-58EC-40EF-AFAC-EEEFB7B588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219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85322B-04BD-6921-2065-D9FE6D1B4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849008B-28D3-6C82-8F6C-F61E3C71D1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DD83089-94AA-3A4B-B6EB-73C9B02148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9B27BBA-6BAC-7222-5374-7ECB992FC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5564-8D67-431A-B962-5103C6FC2864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489CD42-C083-546D-FB04-4ACB79AFE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3B43E5C-7058-F8D2-8484-A32DE586B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565B-58EC-40EF-AFAC-EEEFB7B588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4080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FE7B190-3CCA-1A56-FD05-4E29B7D12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64D8581-E669-4860-9EE8-936B519DF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1DE096-1DF8-5AA8-0675-655B02944A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B5564-8D67-431A-B962-5103C6FC2864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6A8D539-F1CF-2FA5-3E45-677E0E0EB3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D250E6F-7E9D-E422-1180-7074620006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7565B-58EC-40EF-AFAC-EEEFB7B588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289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A650E0-5BDC-BC31-C214-D2872007FE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0CA95D3-B91F-3B9E-C181-7968FEFE47ED}"/>
              </a:ext>
            </a:extLst>
          </p:cNvPr>
          <p:cNvSpPr txBox="1"/>
          <p:nvPr/>
        </p:nvSpPr>
        <p:spPr>
          <a:xfrm>
            <a:off x="1821996" y="1314450"/>
            <a:ext cx="854800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/>
              <a:t>Luciano Rabello Netto Cirillo</a:t>
            </a:r>
          </a:p>
          <a:p>
            <a:pPr algn="ctr"/>
            <a:endParaRPr lang="pt-BR" dirty="0"/>
          </a:p>
          <a:p>
            <a:pPr algn="ctr"/>
            <a:r>
              <a:rPr lang="pt-BR" sz="5400" dirty="0"/>
              <a:t>Faculdade de Medicina do ABC</a:t>
            </a:r>
          </a:p>
          <a:p>
            <a:pPr algn="ctr"/>
            <a:endParaRPr lang="pt-BR" dirty="0"/>
          </a:p>
          <a:p>
            <a:pPr algn="ctr"/>
            <a:r>
              <a:rPr lang="pt-BR" sz="2000" dirty="0"/>
              <a:t>Descrição: Paciente com quadro de infecção de topografia de tubo de </a:t>
            </a:r>
            <a:r>
              <a:rPr lang="pt-BR" sz="2000" dirty="0" err="1"/>
              <a:t>ahmed</a:t>
            </a:r>
            <a:r>
              <a:rPr lang="pt-BR" sz="2000" dirty="0"/>
              <a:t> com o mesmo solto e com necessidade de retirada </a:t>
            </a:r>
          </a:p>
        </p:txBody>
      </p:sp>
    </p:spTree>
    <p:extLst>
      <p:ext uri="{BB962C8B-B14F-4D97-AF65-F5344CB8AC3E}">
        <p14:creationId xmlns:p14="http://schemas.microsoft.com/office/powerpoint/2010/main" val="3587625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87033D9-A77F-84B6-75BE-2B873FB077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91" b="18095"/>
          <a:stretch/>
        </p:blipFill>
        <p:spPr>
          <a:xfrm>
            <a:off x="3767122" y="0"/>
            <a:ext cx="44214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2852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Centro de Estudos - Oftalmo ABC</dc:creator>
  <cp:lastModifiedBy>Centro de Estudos - Oftalmo ABC</cp:lastModifiedBy>
  <cp:revision>1</cp:revision>
  <dcterms:created xsi:type="dcterms:W3CDTF">2024-02-01T00:50:25Z</dcterms:created>
  <dcterms:modified xsi:type="dcterms:W3CDTF">2024-02-01T00:51:49Z</dcterms:modified>
</cp:coreProperties>
</file>