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>
        <p:scale>
          <a:sx n="10" d="100"/>
          <a:sy n="10" d="100"/>
        </p:scale>
        <p:origin x="3848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06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50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21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77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787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14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16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70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7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93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51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C1DFB-9700-9A4E-BF57-D513B6F6E772}" type="datetimeFigureOut">
              <a:rPr lang="pt-BR" smtClean="0"/>
              <a:t>23/11/2023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BC3B9-A450-FF40-956A-110F9DD357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50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FA277431-0322-50DB-0F22-37736C273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582" y="3352234"/>
            <a:ext cx="29120123" cy="13803640"/>
          </a:xfrm>
        </p:spPr>
        <p:txBody>
          <a:bodyPr>
            <a:normAutofit/>
          </a:bodyPr>
          <a:lstStyle/>
          <a:p>
            <a:r>
              <a:rPr lang="pt-BR" dirty="0"/>
              <a:t>LAURA GOLDFARB CYRINO</a:t>
            </a:r>
            <a:br>
              <a:rPr lang="pt-BR" dirty="0"/>
            </a:br>
            <a:br>
              <a:rPr lang="pt-BR" sz="21200" dirty="0"/>
            </a:br>
            <a:r>
              <a:rPr lang="pt-BR" sz="12300" dirty="0"/>
              <a:t>UNIVERSIDADE DE SÃO PAULO; HC-FMUSP</a:t>
            </a:r>
            <a:endParaRPr lang="pt-BR" dirty="0"/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id="{FC7D0A69-E00D-A379-3393-DD91C2A28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9910" y="20398190"/>
            <a:ext cx="24299466" cy="1928124"/>
          </a:xfr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pt-BR" sz="8800" b="1" dirty="0"/>
              <a:t>Ocular Surface </a:t>
            </a:r>
            <a:r>
              <a:rPr lang="pt-BR" sz="8800" b="1" dirty="0" err="1"/>
              <a:t>Squamous</a:t>
            </a:r>
            <a:r>
              <a:rPr lang="pt-BR" sz="8800" b="1" dirty="0"/>
              <a:t> Neoplasia</a:t>
            </a:r>
          </a:p>
        </p:txBody>
      </p:sp>
      <p:sp>
        <p:nvSpPr>
          <p:cNvPr id="13" name="Subtítulo 11">
            <a:extLst>
              <a:ext uri="{FF2B5EF4-FFF2-40B4-BE49-F238E27FC236}">
                <a16:creationId xmlns:a16="http://schemas.microsoft.com/office/drawing/2014/main" id="{D21E8EBA-1CE5-1832-8787-C3593F3C17D7}"/>
              </a:ext>
            </a:extLst>
          </p:cNvPr>
          <p:cNvSpPr txBox="1">
            <a:spLocks/>
          </p:cNvSpPr>
          <p:nvPr/>
        </p:nvSpPr>
        <p:spPr>
          <a:xfrm>
            <a:off x="4049910" y="22326314"/>
            <a:ext cx="24299466" cy="67820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3239902" rtl="0" eaLnBrk="1" latinLnBrk="0" hangingPunct="1">
              <a:lnSpc>
                <a:spcPct val="90000"/>
              </a:lnSpc>
              <a:spcBef>
                <a:spcPts val="3543"/>
              </a:spcBef>
              <a:buFont typeface="Arial" panose="020B0604020202020204" pitchFamily="34" charset="0"/>
              <a:buNone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51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7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39902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63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59853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79804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755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19706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39657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608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88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68DF5A-0058-C1D3-BC93-FB3292F8C1F9}"/>
              </a:ext>
            </a:extLst>
          </p:cNvPr>
          <p:cNvSpPr txBox="1"/>
          <p:nvPr/>
        </p:nvSpPr>
        <p:spPr>
          <a:xfrm>
            <a:off x="4754880" y="22494240"/>
            <a:ext cx="229514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Ocular surface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squamous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neoplasia (OSSN)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encompasses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a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wide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and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varied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spectrum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of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disease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involving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abnormal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growth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of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dysplastic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squamous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epithelial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cells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on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the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surface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of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the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eye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. The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patient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was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treated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with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two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cycles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of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5-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fluorouracil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(5-FU)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with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lesion</a:t>
            </a:r>
            <a:r>
              <a:rPr lang="pt-BR" sz="6600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t-BR" sz="6600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regression</a:t>
            </a:r>
            <a:r>
              <a:rPr lang="pt-BR" sz="6600" dirty="0">
                <a:solidFill>
                  <a:srgbClr val="212529"/>
                </a:solidFill>
                <a:latin typeface="Lato" panose="020F0502020204030203" pitchFamily="34" charset="0"/>
              </a:rPr>
              <a:t>. 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417767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fruta&#10;&#10;Descrição gerada automaticamente com confiança baixa">
            <a:extLst>
              <a:ext uri="{FF2B5EF4-FFF2-40B4-BE49-F238E27FC236}">
                <a16:creationId xmlns:a16="http://schemas.microsoft.com/office/drawing/2014/main" id="{7773038A-8B1A-5F06-4501-925EC63CA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4" t="14043" r="50042"/>
          <a:stretch/>
        </p:blipFill>
        <p:spPr>
          <a:xfrm>
            <a:off x="0" y="0"/>
            <a:ext cx="19558814" cy="239874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8258AFC-75C2-B6FF-FDBE-C7849AEC5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904" y="21600319"/>
            <a:ext cx="22685385" cy="2160032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729E172-DCB5-7947-9D25-4EEFC04985F5}"/>
              </a:ext>
            </a:extLst>
          </p:cNvPr>
          <p:cNvSpPr txBox="1"/>
          <p:nvPr/>
        </p:nvSpPr>
        <p:spPr>
          <a:xfrm>
            <a:off x="19558814" y="263429"/>
            <a:ext cx="7445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/>
              <a:t>BEFORE TREATMENT</a:t>
            </a:r>
          </a:p>
          <a:p>
            <a:endParaRPr lang="pt-BR" sz="66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3E0185-ABB5-08DE-2BAC-28D291F280DA}"/>
              </a:ext>
            </a:extLst>
          </p:cNvPr>
          <p:cNvSpPr txBox="1"/>
          <p:nvPr/>
        </p:nvSpPr>
        <p:spPr>
          <a:xfrm>
            <a:off x="2268076" y="41076980"/>
            <a:ext cx="7445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/>
              <a:t>AFTER TREATMENT</a:t>
            </a:r>
          </a:p>
          <a:p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13457946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</TotalTime>
  <Words>66</Words>
  <Application>Microsoft Macintosh PowerPoint</Application>
  <PresentationFormat>Personalizar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Lato</vt:lpstr>
      <vt:lpstr>Tema do Office</vt:lpstr>
      <vt:lpstr>LAURA GOLDFARB CYRINO  UNIVERSIDADE DE SÃO PAULO; HC-FMUSP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LAURA GOLDFARB CYRINO UNIVERSIDADE DE SÃO PAULO; HC-FMUSP</dc:title>
  <dc:creator>Goldfarb Cyrino, Laura</dc:creator>
  <cp:lastModifiedBy>Goldfarb Cyrino, Laura</cp:lastModifiedBy>
  <cp:revision>6</cp:revision>
  <dcterms:created xsi:type="dcterms:W3CDTF">2023-11-23T23:14:25Z</dcterms:created>
  <dcterms:modified xsi:type="dcterms:W3CDTF">2023-11-23T23:54:54Z</dcterms:modified>
</cp:coreProperties>
</file>