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73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8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0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5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62269-157E-4645-87F5-6F42F88D5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573" y="16701912"/>
            <a:ext cx="25407256" cy="165576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Rafael Torres dos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D9116-3622-4E83-AB90-2EF3CC852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7644" y="23989745"/>
            <a:ext cx="9144000" cy="2692153"/>
          </a:xfrm>
        </p:spPr>
        <p:txBody>
          <a:bodyPr>
            <a:normAutofit/>
          </a:bodyPr>
          <a:lstStyle/>
          <a:p>
            <a:r>
              <a:rPr lang="pt-BR" dirty="0"/>
              <a:t>CISTO SUB CONJUNTIVAL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026C639-5DC1-461E-A8C5-23CA484CD4BC}"/>
              </a:ext>
            </a:extLst>
          </p:cNvPr>
          <p:cNvSpPr/>
          <p:nvPr/>
        </p:nvSpPr>
        <p:spPr>
          <a:xfrm>
            <a:off x="11240691" y="20969422"/>
            <a:ext cx="9917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Médico formado pela Universidade Estadual de Londrina</a:t>
            </a:r>
          </a:p>
          <a:p>
            <a:pPr algn="ctr"/>
            <a:r>
              <a:rPr lang="pt-BR" sz="2400" dirty="0"/>
              <a:t>Gestor em Saúde pelo Hospital Israelita Albert Einstein</a:t>
            </a:r>
          </a:p>
          <a:p>
            <a:pPr algn="ctr"/>
            <a:r>
              <a:rPr lang="pt-BR" sz="2400" dirty="0"/>
              <a:t>Residente Oftalmologia Hospital de Olhos Noroeste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3067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26C2FEA-904D-4BC5-AFBE-EEF23891D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5799"/>
            <a:ext cx="32399288" cy="340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30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Rafael Torres dos Santos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Torres dos Santos</dc:title>
  <dc:creator>Rafael</dc:creator>
  <cp:lastModifiedBy>Rafael</cp:lastModifiedBy>
  <cp:revision>10</cp:revision>
  <dcterms:created xsi:type="dcterms:W3CDTF">2023-12-31T14:18:04Z</dcterms:created>
  <dcterms:modified xsi:type="dcterms:W3CDTF">2023-12-31T17:32:52Z</dcterms:modified>
</cp:coreProperties>
</file>