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32397700" cy="432054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32054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85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0" algn="l" defTabSz="432054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85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0" algn="l" defTabSz="432054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85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0" algn="l" defTabSz="432054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85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0" algn="l" defTabSz="432054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85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0" algn="l" defTabSz="432054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85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0" algn="l" defTabSz="432054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85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0" algn="l" defTabSz="432054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85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0" algn="l" defTabSz="432054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85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CD94C50-1A93-4A0A-9CC0-ACE7C77C59A2}" v="1" dt="2023-12-23T02:22:04.815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0" autoAdjust="0"/>
    <p:restoredTop sz="93595" autoAdjust="0"/>
  </p:normalViewPr>
  <p:slideViewPr>
    <p:cSldViewPr snapToGrid="0">
      <p:cViewPr>
        <p:scale>
          <a:sx n="20" d="100"/>
          <a:sy n="20" d="100"/>
        </p:scale>
        <p:origin x="2208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10" Type="http://schemas.microsoft.com/office/2015/10/relationships/revisionInfo" Target="revisionInfo.xml"/><Relationship Id="rId4" Type="http://schemas.openxmlformats.org/officeDocument/2006/relationships/notesMaster" Target="notesMasters/notesMaster1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illian Bueno" userId="21cdbb19fd5af48b" providerId="LiveId" clId="{7CD94C50-1A93-4A0A-9CC0-ACE7C77C59A2}"/>
    <pc:docChg chg="modSld">
      <pc:chgData name="Willian Bueno" userId="21cdbb19fd5af48b" providerId="LiveId" clId="{7CD94C50-1A93-4A0A-9CC0-ACE7C77C59A2}" dt="2023-12-23T02:22:13.432" v="5" actId="14100"/>
      <pc:docMkLst>
        <pc:docMk/>
      </pc:docMkLst>
      <pc:sldChg chg="addSp modSp mod">
        <pc:chgData name="Willian Bueno" userId="21cdbb19fd5af48b" providerId="LiveId" clId="{7CD94C50-1A93-4A0A-9CC0-ACE7C77C59A2}" dt="2023-12-23T02:21:42.169" v="3" actId="14100"/>
        <pc:sldMkLst>
          <pc:docMk/>
          <pc:sldMk cId="0" sldId="256"/>
        </pc:sldMkLst>
        <pc:picChg chg="add mod">
          <ac:chgData name="Willian Bueno" userId="21cdbb19fd5af48b" providerId="LiveId" clId="{7CD94C50-1A93-4A0A-9CC0-ACE7C77C59A2}" dt="2023-12-23T02:21:42.169" v="3" actId="14100"/>
          <ac:picMkLst>
            <pc:docMk/>
            <pc:sldMk cId="0" sldId="256"/>
            <ac:picMk id="10" creationId="{AF625AAB-7EAD-2E5B-8AD7-BEC1F9F217F1}"/>
          </ac:picMkLst>
        </pc:picChg>
      </pc:sldChg>
      <pc:sldChg chg="addSp modSp mod">
        <pc:chgData name="Willian Bueno" userId="21cdbb19fd5af48b" providerId="LiveId" clId="{7CD94C50-1A93-4A0A-9CC0-ACE7C77C59A2}" dt="2023-12-23T02:22:13.432" v="5" actId="14100"/>
        <pc:sldMkLst>
          <pc:docMk/>
          <pc:sldMk cId="0" sldId="257"/>
        </pc:sldMkLst>
        <pc:picChg chg="add mod">
          <ac:chgData name="Willian Bueno" userId="21cdbb19fd5af48b" providerId="LiveId" clId="{7CD94C50-1A93-4A0A-9CC0-ACE7C77C59A2}" dt="2023-12-23T02:22:13.432" v="5" actId="14100"/>
          <ac:picMkLst>
            <pc:docMk/>
            <pc:sldMk cId="0" sldId="257"/>
            <ac:picMk id="12" creationId="{28748B32-E85E-69E5-BA55-A2DDE0613EA3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320540" latinLnBrk="0">
      <a:defRPr sz="1200">
        <a:latin typeface="+mn-lt"/>
        <a:ea typeface="+mn-ea"/>
        <a:cs typeface="+mn-cs"/>
        <a:sym typeface="Calibri"/>
      </a:defRPr>
    </a:lvl1pPr>
    <a:lvl2pPr indent="228600" defTabSz="4320540" latinLnBrk="0">
      <a:defRPr sz="1200">
        <a:latin typeface="+mn-lt"/>
        <a:ea typeface="+mn-ea"/>
        <a:cs typeface="+mn-cs"/>
        <a:sym typeface="Calibri"/>
      </a:defRPr>
    </a:lvl2pPr>
    <a:lvl3pPr indent="457200" defTabSz="4320540" latinLnBrk="0">
      <a:defRPr sz="1200">
        <a:latin typeface="+mn-lt"/>
        <a:ea typeface="+mn-ea"/>
        <a:cs typeface="+mn-cs"/>
        <a:sym typeface="Calibri"/>
      </a:defRPr>
    </a:lvl3pPr>
    <a:lvl4pPr indent="685800" defTabSz="4320540" latinLnBrk="0">
      <a:defRPr sz="1200">
        <a:latin typeface="+mn-lt"/>
        <a:ea typeface="+mn-ea"/>
        <a:cs typeface="+mn-cs"/>
        <a:sym typeface="Calibri"/>
      </a:defRPr>
    </a:lvl4pPr>
    <a:lvl5pPr indent="914400" defTabSz="4320540" latinLnBrk="0">
      <a:defRPr sz="1200">
        <a:latin typeface="+mn-lt"/>
        <a:ea typeface="+mn-ea"/>
        <a:cs typeface="+mn-cs"/>
        <a:sym typeface="Calibri"/>
      </a:defRPr>
    </a:lvl5pPr>
    <a:lvl6pPr indent="1143000" defTabSz="4320540" latinLnBrk="0">
      <a:defRPr sz="1200">
        <a:latin typeface="+mn-lt"/>
        <a:ea typeface="+mn-ea"/>
        <a:cs typeface="+mn-cs"/>
        <a:sym typeface="Calibri"/>
      </a:defRPr>
    </a:lvl6pPr>
    <a:lvl7pPr indent="1371600" defTabSz="4320540" latinLnBrk="0">
      <a:defRPr sz="1200">
        <a:latin typeface="+mn-lt"/>
        <a:ea typeface="+mn-ea"/>
        <a:cs typeface="+mn-cs"/>
        <a:sym typeface="Calibri"/>
      </a:defRPr>
    </a:lvl7pPr>
    <a:lvl8pPr indent="1600200" defTabSz="4320540" latinLnBrk="0">
      <a:defRPr sz="1200">
        <a:latin typeface="+mn-lt"/>
        <a:ea typeface="+mn-ea"/>
        <a:cs typeface="+mn-cs"/>
        <a:sym typeface="Calibri"/>
      </a:defRPr>
    </a:lvl8pPr>
    <a:lvl9pPr indent="1828800" defTabSz="432054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o do Título"/>
          <p:cNvSpPr txBox="1">
            <a:spLocks noGrp="1"/>
          </p:cNvSpPr>
          <p:nvPr>
            <p:ph type="title"/>
          </p:nvPr>
        </p:nvSpPr>
        <p:spPr>
          <a:xfrm>
            <a:off x="2430303" y="13421678"/>
            <a:ext cx="27543448" cy="9261164"/>
          </a:xfrm>
          <a:prstGeom prst="rect">
            <a:avLst/>
          </a:prstGeom>
        </p:spPr>
        <p:txBody>
          <a:bodyPr/>
          <a:lstStyle/>
          <a:p>
            <a:r>
              <a:t>Texto do Título</a:t>
            </a:r>
          </a:p>
        </p:txBody>
      </p:sp>
      <p:sp>
        <p:nvSpPr>
          <p:cNvPr id="12" name="Nível de Corpo Um…"/>
          <p:cNvSpPr txBox="1">
            <a:spLocks noGrp="1"/>
          </p:cNvSpPr>
          <p:nvPr>
            <p:ph type="body" sz="quarter" idx="1"/>
          </p:nvPr>
        </p:nvSpPr>
        <p:spPr>
          <a:xfrm>
            <a:off x="4860607" y="24483060"/>
            <a:ext cx="22682839" cy="11041386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13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exto do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do Título</a:t>
            </a:r>
          </a:p>
        </p:txBody>
      </p:sp>
      <p:sp>
        <p:nvSpPr>
          <p:cNvPr id="93" name="Nível de Corpo Um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94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o do Título"/>
          <p:cNvSpPr txBox="1">
            <a:spLocks noGrp="1"/>
          </p:cNvSpPr>
          <p:nvPr>
            <p:ph type="title"/>
          </p:nvPr>
        </p:nvSpPr>
        <p:spPr>
          <a:xfrm>
            <a:off x="23492936" y="1730219"/>
            <a:ext cx="7290917" cy="36864609"/>
          </a:xfrm>
          <a:prstGeom prst="rect">
            <a:avLst/>
          </a:prstGeom>
        </p:spPr>
        <p:txBody>
          <a:bodyPr/>
          <a:lstStyle/>
          <a:p>
            <a:r>
              <a:t>Texto do Título</a:t>
            </a:r>
          </a:p>
        </p:txBody>
      </p:sp>
      <p:sp>
        <p:nvSpPr>
          <p:cNvPr id="102" name="Nível de Corpo Um…"/>
          <p:cNvSpPr txBox="1">
            <a:spLocks noGrp="1"/>
          </p:cNvSpPr>
          <p:nvPr>
            <p:ph type="body" idx="1"/>
          </p:nvPr>
        </p:nvSpPr>
        <p:spPr>
          <a:xfrm>
            <a:off x="1620203" y="1730219"/>
            <a:ext cx="21332666" cy="36864609"/>
          </a:xfrm>
          <a:prstGeom prst="rect">
            <a:avLst/>
          </a:prstGeom>
        </p:spPr>
        <p:txBody>
          <a:bodyPr/>
          <a:lstStyle/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103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o do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do Título</a:t>
            </a:r>
          </a:p>
        </p:txBody>
      </p:sp>
      <p:sp>
        <p:nvSpPr>
          <p:cNvPr id="21" name="Nível de Corpo Um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22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o do Título"/>
          <p:cNvSpPr txBox="1">
            <a:spLocks noGrp="1"/>
          </p:cNvSpPr>
          <p:nvPr>
            <p:ph type="title"/>
          </p:nvPr>
        </p:nvSpPr>
        <p:spPr>
          <a:xfrm>
            <a:off x="2559696" y="27763474"/>
            <a:ext cx="27543445" cy="8581079"/>
          </a:xfrm>
          <a:prstGeom prst="rect">
            <a:avLst/>
          </a:prstGeom>
        </p:spPr>
        <p:txBody>
          <a:bodyPr anchor="t"/>
          <a:lstStyle>
            <a:lvl1pPr algn="l">
              <a:defRPr sz="18900" b="1" cap="all"/>
            </a:lvl1pPr>
          </a:lstStyle>
          <a:p>
            <a:r>
              <a:t>Texto do Título</a:t>
            </a:r>
          </a:p>
        </p:txBody>
      </p:sp>
      <p:sp>
        <p:nvSpPr>
          <p:cNvPr id="30" name="Nível de Corpo Um…"/>
          <p:cNvSpPr txBox="1">
            <a:spLocks noGrp="1"/>
          </p:cNvSpPr>
          <p:nvPr>
            <p:ph type="body" sz="quarter" idx="1"/>
          </p:nvPr>
        </p:nvSpPr>
        <p:spPr>
          <a:xfrm>
            <a:off x="2559696" y="18312294"/>
            <a:ext cx="27543445" cy="945118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2200"/>
              </a:spcBef>
              <a:buSzTx/>
              <a:buFontTx/>
              <a:buNone/>
              <a:defRPr sz="9500">
                <a:solidFill>
                  <a:srgbClr val="888888"/>
                </a:solidFill>
              </a:defRPr>
            </a:lvl1pPr>
            <a:lvl2pPr marL="0" indent="0">
              <a:spcBef>
                <a:spcPts val="2200"/>
              </a:spcBef>
              <a:buSzTx/>
              <a:buFontTx/>
              <a:buNone/>
              <a:defRPr sz="9500">
                <a:solidFill>
                  <a:srgbClr val="888888"/>
                </a:solidFill>
              </a:defRPr>
            </a:lvl2pPr>
            <a:lvl3pPr marL="0" indent="0">
              <a:spcBef>
                <a:spcPts val="2200"/>
              </a:spcBef>
              <a:buSzTx/>
              <a:buFontTx/>
              <a:buNone/>
              <a:defRPr sz="9500">
                <a:solidFill>
                  <a:srgbClr val="888888"/>
                </a:solidFill>
              </a:defRPr>
            </a:lvl3pPr>
            <a:lvl4pPr marL="0" indent="0">
              <a:spcBef>
                <a:spcPts val="2200"/>
              </a:spcBef>
              <a:buSzTx/>
              <a:buFontTx/>
              <a:buNone/>
              <a:defRPr sz="9500">
                <a:solidFill>
                  <a:srgbClr val="888888"/>
                </a:solidFill>
              </a:defRPr>
            </a:lvl4pPr>
            <a:lvl5pPr marL="0" indent="0">
              <a:spcBef>
                <a:spcPts val="2200"/>
              </a:spcBef>
              <a:buSzTx/>
              <a:buFontTx/>
              <a:buNone/>
              <a:defRPr sz="9500">
                <a:solidFill>
                  <a:srgbClr val="888888"/>
                </a:solidFill>
              </a:defRPr>
            </a:lvl5pPr>
          </a:lstStyle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31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o do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do Título</a:t>
            </a:r>
          </a:p>
        </p:txBody>
      </p:sp>
      <p:sp>
        <p:nvSpPr>
          <p:cNvPr id="39" name="Nível de Corpo Um…"/>
          <p:cNvSpPr txBox="1">
            <a:spLocks noGrp="1"/>
          </p:cNvSpPr>
          <p:nvPr>
            <p:ph type="body" sz="half" idx="1"/>
          </p:nvPr>
        </p:nvSpPr>
        <p:spPr>
          <a:xfrm>
            <a:off x="1620201" y="10081262"/>
            <a:ext cx="14311790" cy="28513572"/>
          </a:xfrm>
          <a:prstGeom prst="rect">
            <a:avLst/>
          </a:prstGeom>
        </p:spPr>
        <p:txBody>
          <a:bodyPr/>
          <a:lstStyle>
            <a:lvl1pPr>
              <a:spcBef>
                <a:spcPts val="3100"/>
              </a:spcBef>
              <a:defRPr sz="13200"/>
            </a:lvl1pPr>
            <a:lvl2pPr marL="3737457" indent="-1577188">
              <a:spcBef>
                <a:spcPts val="3100"/>
              </a:spcBef>
              <a:defRPr sz="13200"/>
            </a:lvl2pPr>
            <a:lvl3pPr marL="5821359" indent="-1500818">
              <a:spcBef>
                <a:spcPts val="3100"/>
              </a:spcBef>
              <a:defRPr sz="13200"/>
            </a:lvl3pPr>
            <a:lvl4pPr marL="8158195" indent="-1677385">
              <a:spcBef>
                <a:spcPts val="3100"/>
              </a:spcBef>
              <a:defRPr sz="13200"/>
            </a:lvl4pPr>
            <a:lvl5pPr marL="10318466" indent="-1677385">
              <a:spcBef>
                <a:spcPts val="3100"/>
              </a:spcBef>
              <a:defRPr sz="13200"/>
            </a:lvl5pPr>
          </a:lstStyle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40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o do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do Título</a:t>
            </a:r>
          </a:p>
        </p:txBody>
      </p:sp>
      <p:sp>
        <p:nvSpPr>
          <p:cNvPr id="48" name="Nível de Corpo Um…"/>
          <p:cNvSpPr txBox="1">
            <a:spLocks noGrp="1"/>
          </p:cNvSpPr>
          <p:nvPr>
            <p:ph type="body" sz="quarter" idx="1"/>
          </p:nvPr>
        </p:nvSpPr>
        <p:spPr>
          <a:xfrm>
            <a:off x="1620203" y="9671212"/>
            <a:ext cx="14317418" cy="4030501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2700"/>
              </a:spcBef>
              <a:buSzTx/>
              <a:buFontTx/>
              <a:buNone/>
              <a:defRPr sz="11300" b="1"/>
            </a:lvl1pPr>
            <a:lvl2pPr marL="0" indent="0">
              <a:spcBef>
                <a:spcPts val="2700"/>
              </a:spcBef>
              <a:buSzTx/>
              <a:buFontTx/>
              <a:buNone/>
              <a:defRPr sz="11300" b="1"/>
            </a:lvl2pPr>
            <a:lvl3pPr marL="0" indent="0">
              <a:spcBef>
                <a:spcPts val="2700"/>
              </a:spcBef>
              <a:buSzTx/>
              <a:buFontTx/>
              <a:buNone/>
              <a:defRPr sz="11300" b="1"/>
            </a:lvl3pPr>
            <a:lvl4pPr marL="0" indent="0">
              <a:spcBef>
                <a:spcPts val="2700"/>
              </a:spcBef>
              <a:buSzTx/>
              <a:buFontTx/>
              <a:buNone/>
              <a:defRPr sz="11300" b="1"/>
            </a:lvl4pPr>
            <a:lvl5pPr marL="0" indent="0">
              <a:spcBef>
                <a:spcPts val="2700"/>
              </a:spcBef>
              <a:buSzTx/>
              <a:buFontTx/>
              <a:buNone/>
              <a:defRPr sz="11300" b="1"/>
            </a:lvl5pPr>
          </a:lstStyle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49" name="Espaço Reservado para Texto 4"/>
          <p:cNvSpPr>
            <a:spLocks noGrp="1"/>
          </p:cNvSpPr>
          <p:nvPr>
            <p:ph type="body" sz="quarter" idx="13"/>
          </p:nvPr>
        </p:nvSpPr>
        <p:spPr>
          <a:xfrm>
            <a:off x="16460807" y="9671212"/>
            <a:ext cx="14323049" cy="4030501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50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o do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do Título</a:t>
            </a:r>
          </a:p>
        </p:txBody>
      </p:sp>
      <p:sp>
        <p:nvSpPr>
          <p:cNvPr id="58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o do Título"/>
          <p:cNvSpPr txBox="1">
            <a:spLocks noGrp="1"/>
          </p:cNvSpPr>
          <p:nvPr>
            <p:ph type="title"/>
          </p:nvPr>
        </p:nvSpPr>
        <p:spPr>
          <a:xfrm>
            <a:off x="1620204" y="1720213"/>
            <a:ext cx="10660709" cy="7320920"/>
          </a:xfrm>
          <a:prstGeom prst="rect">
            <a:avLst/>
          </a:prstGeom>
        </p:spPr>
        <p:txBody>
          <a:bodyPr anchor="b"/>
          <a:lstStyle>
            <a:lvl1pPr algn="l">
              <a:defRPr sz="9500" b="1"/>
            </a:lvl1pPr>
          </a:lstStyle>
          <a:p>
            <a:r>
              <a:t>Texto do Título</a:t>
            </a:r>
          </a:p>
        </p:txBody>
      </p:sp>
      <p:sp>
        <p:nvSpPr>
          <p:cNvPr id="73" name="Nível de Corpo Um…"/>
          <p:cNvSpPr txBox="1">
            <a:spLocks noGrp="1"/>
          </p:cNvSpPr>
          <p:nvPr>
            <p:ph type="body" idx="1"/>
          </p:nvPr>
        </p:nvSpPr>
        <p:spPr>
          <a:xfrm>
            <a:off x="12669083" y="1720218"/>
            <a:ext cx="18114766" cy="36874612"/>
          </a:xfrm>
          <a:prstGeom prst="rect">
            <a:avLst/>
          </a:prstGeom>
        </p:spPr>
        <p:txBody>
          <a:bodyPr/>
          <a:lstStyle/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74" name="Espaço Reservado para Texto 3"/>
          <p:cNvSpPr>
            <a:spLocks noGrp="1"/>
          </p:cNvSpPr>
          <p:nvPr>
            <p:ph type="body" sz="half" idx="13"/>
          </p:nvPr>
        </p:nvSpPr>
        <p:spPr>
          <a:xfrm>
            <a:off x="1620204" y="9041127"/>
            <a:ext cx="10660709" cy="2955369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5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o do Título"/>
          <p:cNvSpPr txBox="1">
            <a:spLocks noGrp="1"/>
          </p:cNvSpPr>
          <p:nvPr>
            <p:ph type="title"/>
          </p:nvPr>
        </p:nvSpPr>
        <p:spPr>
          <a:xfrm>
            <a:off x="6351420" y="30243778"/>
            <a:ext cx="19442432" cy="3570455"/>
          </a:xfrm>
          <a:prstGeom prst="rect">
            <a:avLst/>
          </a:prstGeom>
        </p:spPr>
        <p:txBody>
          <a:bodyPr anchor="b"/>
          <a:lstStyle>
            <a:lvl1pPr algn="l">
              <a:defRPr sz="9500" b="1"/>
            </a:lvl1pPr>
          </a:lstStyle>
          <a:p>
            <a:r>
              <a:t>Texto do Título</a:t>
            </a:r>
          </a:p>
        </p:txBody>
      </p:sp>
      <p:sp>
        <p:nvSpPr>
          <p:cNvPr id="83" name="Espaço Reservado para Imagem 2"/>
          <p:cNvSpPr>
            <a:spLocks noGrp="1"/>
          </p:cNvSpPr>
          <p:nvPr>
            <p:ph type="pic" sz="half" idx="13"/>
          </p:nvPr>
        </p:nvSpPr>
        <p:spPr>
          <a:xfrm>
            <a:off x="6351420" y="3860482"/>
            <a:ext cx="19442432" cy="2592324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4" name="Nível de Corpo Um…"/>
          <p:cNvSpPr txBox="1">
            <a:spLocks noGrp="1"/>
          </p:cNvSpPr>
          <p:nvPr>
            <p:ph type="body" sz="quarter" idx="1"/>
          </p:nvPr>
        </p:nvSpPr>
        <p:spPr>
          <a:xfrm>
            <a:off x="6351420" y="33814227"/>
            <a:ext cx="19442432" cy="507063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500"/>
              </a:spcBef>
              <a:buSzTx/>
              <a:buFontTx/>
              <a:buNone/>
              <a:defRPr sz="6600"/>
            </a:lvl1pPr>
            <a:lvl2pPr marL="0" indent="0">
              <a:spcBef>
                <a:spcPts val="1500"/>
              </a:spcBef>
              <a:buSzTx/>
              <a:buFontTx/>
              <a:buNone/>
              <a:defRPr sz="6600"/>
            </a:lvl2pPr>
            <a:lvl3pPr marL="0" indent="0">
              <a:spcBef>
                <a:spcPts val="1500"/>
              </a:spcBef>
              <a:buSzTx/>
              <a:buFontTx/>
              <a:buNone/>
              <a:defRPr sz="6600"/>
            </a:lvl3pPr>
            <a:lvl4pPr marL="0" indent="0">
              <a:spcBef>
                <a:spcPts val="1500"/>
              </a:spcBef>
              <a:buSzTx/>
              <a:buFontTx/>
              <a:buNone/>
              <a:defRPr sz="6600"/>
            </a:lvl4pPr>
            <a:lvl5pPr marL="0" indent="0">
              <a:spcBef>
                <a:spcPts val="1500"/>
              </a:spcBef>
              <a:buSzTx/>
              <a:buFontTx/>
              <a:buNone/>
              <a:defRPr sz="6600"/>
            </a:lvl5pPr>
          </a:lstStyle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85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 do Título"/>
          <p:cNvSpPr txBox="1">
            <a:spLocks noGrp="1"/>
          </p:cNvSpPr>
          <p:nvPr>
            <p:ph type="title"/>
          </p:nvPr>
        </p:nvSpPr>
        <p:spPr>
          <a:xfrm>
            <a:off x="1620203" y="1730219"/>
            <a:ext cx="29163647" cy="7200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16027" tIns="216027" rIns="216027" bIns="216027" anchor="ctr">
            <a:normAutofit/>
          </a:bodyPr>
          <a:lstStyle/>
          <a:p>
            <a:r>
              <a:t>Texto do Título</a:t>
            </a:r>
          </a:p>
        </p:txBody>
      </p:sp>
      <p:sp>
        <p:nvSpPr>
          <p:cNvPr id="3" name="Nível de Corpo Um…"/>
          <p:cNvSpPr txBox="1">
            <a:spLocks noGrp="1"/>
          </p:cNvSpPr>
          <p:nvPr>
            <p:ph type="body" idx="1"/>
          </p:nvPr>
        </p:nvSpPr>
        <p:spPr>
          <a:xfrm>
            <a:off x="1620203" y="10081262"/>
            <a:ext cx="29163647" cy="285135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16027" tIns="216027" rIns="216027" bIns="216027">
            <a:normAutofit/>
          </a:bodyPr>
          <a:lstStyle/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4" name="Número do Slide"/>
          <p:cNvSpPr txBox="1">
            <a:spLocks noGrp="1"/>
          </p:cNvSpPr>
          <p:nvPr>
            <p:ph type="sldNum" sz="quarter" idx="2"/>
          </p:nvPr>
        </p:nvSpPr>
        <p:spPr>
          <a:xfrm>
            <a:off x="29579848" y="40553673"/>
            <a:ext cx="1204002" cy="1282955"/>
          </a:xfrm>
          <a:prstGeom prst="rect">
            <a:avLst/>
          </a:prstGeom>
          <a:ln w="12700">
            <a:miter lim="400000"/>
          </a:ln>
        </p:spPr>
        <p:txBody>
          <a:bodyPr wrap="none" lIns="216027" tIns="216027" rIns="216027" bIns="216027" anchor="ctr">
            <a:spAutoFit/>
          </a:bodyPr>
          <a:lstStyle>
            <a:lvl1pPr algn="r">
              <a:defRPr sz="57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 marL="0" marR="0" indent="0" algn="ctr" defTabSz="432054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ctr" defTabSz="432054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ctr" defTabSz="432054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ctr" defTabSz="432054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ctr" defTabSz="432054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ctr" defTabSz="432054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ctr" defTabSz="432054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ctr" defTabSz="432054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ctr" defTabSz="432054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titleStyle>
    <p:bodyStyle>
      <a:lvl1pPr marL="1620203" marR="0" indent="-1620203" algn="l" defTabSz="432054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100000"/>
        <a:buFont typeface="Arial"/>
        <a:buChar char="•"/>
        <a:tabLst/>
        <a:defRPr sz="151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3704780" marR="0" indent="-1544509" algn="l" defTabSz="432054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100000"/>
        <a:buFont typeface="Arial"/>
        <a:buChar char="–"/>
        <a:tabLst/>
        <a:defRPr sz="151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5763905" marR="0" indent="-1443364" algn="l" defTabSz="432054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100000"/>
        <a:buFont typeface="Arial"/>
        <a:buChar char="•"/>
        <a:tabLst/>
        <a:defRPr sz="151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8197656" marR="0" indent="-1716844" algn="l" defTabSz="432054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100000"/>
        <a:buFont typeface="Arial"/>
        <a:buChar char="–"/>
        <a:tabLst/>
        <a:defRPr sz="151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10357925" marR="0" indent="-1716844" algn="l" defTabSz="432054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100000"/>
        <a:buFont typeface="Arial"/>
        <a:buChar char="»"/>
        <a:tabLst/>
        <a:defRPr sz="151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12518194" marR="0" indent="-1716844" algn="l" defTabSz="432054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100000"/>
        <a:buFont typeface="Arial"/>
        <a:buChar char="•"/>
        <a:tabLst/>
        <a:defRPr sz="151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14678465" marR="0" indent="-1716844" algn="l" defTabSz="432054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100000"/>
        <a:buFont typeface="Arial"/>
        <a:buChar char="•"/>
        <a:tabLst/>
        <a:defRPr sz="151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16838736" marR="0" indent="-1716847" algn="l" defTabSz="432054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100000"/>
        <a:buFont typeface="Arial"/>
        <a:buChar char="•"/>
        <a:tabLst/>
        <a:defRPr sz="151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18999006" marR="0" indent="-1716847" algn="l" defTabSz="432054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100000"/>
        <a:buFont typeface="Arial"/>
        <a:buChar char="•"/>
        <a:tabLst/>
        <a:defRPr sz="151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432054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7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432054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7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432054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7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432054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7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432054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7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432054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7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432054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7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432054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7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432054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7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.png"/><Relationship Id="rId5" Type="http://schemas.openxmlformats.org/officeDocument/2006/relationships/image" Target="../media/image5.jp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EB4E3"/>
            </a:gs>
            <a:gs pos="7000">
              <a:srgbClr val="B0C6E1"/>
            </a:gs>
            <a:gs pos="83000">
              <a:srgbClr val="B0C6E1"/>
            </a:gs>
            <a:gs pos="100000">
              <a:srgbClr val="CAD9EB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ED62638F-89DE-2745-3F49-CF73D895DD16}"/>
              </a:ext>
            </a:extLst>
          </p:cNvPr>
          <p:cNvSpPr/>
          <p:nvPr/>
        </p:nvSpPr>
        <p:spPr>
          <a:xfrm>
            <a:off x="1371600" y="17106900"/>
            <a:ext cx="29304032" cy="100965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432054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85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12" name="Título 1"/>
          <p:cNvSpPr txBox="1">
            <a:spLocks noGrp="1"/>
          </p:cNvSpPr>
          <p:nvPr>
            <p:ph type="title"/>
          </p:nvPr>
        </p:nvSpPr>
        <p:spPr>
          <a:xfrm>
            <a:off x="3744640" y="9577364"/>
            <a:ext cx="26930992" cy="3570452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defRPr sz="6600" b="0">
                <a:latin typeface="Georgia"/>
                <a:ea typeface="Georgia"/>
                <a:cs typeface="Georgia"/>
                <a:sym typeface="Georgia"/>
              </a:defRPr>
            </a:pPr>
            <a:r>
              <a:rPr lang="pt-BR" sz="7200" dirty="0"/>
              <a:t>Autor: Willian </a:t>
            </a:r>
            <a:r>
              <a:rPr lang="pt-BR" sz="7200" dirty="0" err="1"/>
              <a:t>Antonio</a:t>
            </a:r>
            <a:r>
              <a:rPr lang="pt-BR" sz="7200" dirty="0"/>
              <a:t> Severino Bueno</a:t>
            </a:r>
            <a:br>
              <a:rPr lang="pt-BR" sz="7200" dirty="0"/>
            </a:br>
            <a:r>
              <a:rPr lang="pt-BR" sz="7200" dirty="0"/>
              <a:t>Instituição: Hospital Nossa Sra. Das Graças/ Canoas - RS</a:t>
            </a:r>
          </a:p>
        </p:txBody>
      </p:sp>
      <p:sp>
        <p:nvSpPr>
          <p:cNvPr id="113" name="Espaço Reservado para Texto 3"/>
          <p:cNvSpPr txBox="1">
            <a:spLocks noGrp="1"/>
          </p:cNvSpPr>
          <p:nvPr>
            <p:ph type="body" sz="half" idx="1"/>
          </p:nvPr>
        </p:nvSpPr>
        <p:spPr>
          <a:xfrm>
            <a:off x="2808537" y="18002299"/>
            <a:ext cx="26930992" cy="20300901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defTabSz="4277333">
              <a:spcBef>
                <a:spcPts val="1400"/>
              </a:spcBef>
              <a:defRPr sz="6500">
                <a:latin typeface="Georgia"/>
                <a:ea typeface="Georgia"/>
                <a:cs typeface="Georgia"/>
                <a:sym typeface="Georgia"/>
              </a:defRPr>
            </a:pPr>
            <a:r>
              <a:rPr sz="7200" b="1" dirty="0"/>
              <a:t> </a:t>
            </a:r>
            <a:r>
              <a:rPr lang="pt-BR" sz="7200" b="1" dirty="0" err="1">
                <a:solidFill>
                  <a:srgbClr val="0070C0"/>
                </a:solidFill>
              </a:rPr>
              <a:t>Seclusão</a:t>
            </a:r>
            <a:r>
              <a:rPr lang="pt-BR" sz="7200" b="1" dirty="0">
                <a:solidFill>
                  <a:srgbClr val="0070C0"/>
                </a:solidFill>
              </a:rPr>
              <a:t> Pupilar por </a:t>
            </a:r>
            <a:r>
              <a:rPr lang="pt-BR" sz="7200" b="1" dirty="0" err="1">
                <a:solidFill>
                  <a:srgbClr val="0070C0"/>
                </a:solidFill>
              </a:rPr>
              <a:t>iridociclite</a:t>
            </a:r>
            <a:r>
              <a:rPr lang="pt-BR" sz="7200" b="1" dirty="0">
                <a:solidFill>
                  <a:srgbClr val="0070C0"/>
                </a:solidFill>
              </a:rPr>
              <a:t> não granulomatosa.</a:t>
            </a:r>
            <a:endParaRPr sz="7200" b="1" dirty="0">
              <a:solidFill>
                <a:srgbClr val="0070C0"/>
              </a:solidFill>
            </a:endParaRPr>
          </a:p>
          <a:p>
            <a:pPr algn="ctr" defTabSz="4277333">
              <a:spcBef>
                <a:spcPts val="1400"/>
              </a:spcBef>
              <a:defRPr sz="6500">
                <a:solidFill>
                  <a:srgbClr val="0070C0"/>
                </a:solidFill>
                <a:latin typeface="Georgia"/>
                <a:ea typeface="Georgia"/>
                <a:cs typeface="Georgia"/>
                <a:sym typeface="Georgia"/>
              </a:defRPr>
            </a:pPr>
            <a:endParaRPr sz="7200" dirty="0">
              <a:solidFill>
                <a:srgbClr val="0070C0"/>
              </a:solidFill>
            </a:endParaRPr>
          </a:p>
          <a:p>
            <a:pPr algn="just" defTabSz="4277333">
              <a:spcBef>
                <a:spcPts val="1400"/>
              </a:spcBef>
              <a:defRPr sz="6500">
                <a:latin typeface="Georgia"/>
                <a:ea typeface="Georgia"/>
                <a:cs typeface="Georgia"/>
                <a:sym typeface="Georgia"/>
              </a:defRPr>
            </a:pPr>
            <a:r>
              <a:rPr lang="pt-BR" sz="7200" dirty="0"/>
              <a:t>Paciente com quadro de </a:t>
            </a:r>
            <a:r>
              <a:rPr lang="pt-BR" sz="7200" dirty="0" err="1"/>
              <a:t>iridociclite</a:t>
            </a:r>
            <a:r>
              <a:rPr lang="pt-BR" sz="7200" dirty="0"/>
              <a:t> não granulomatosa de aspecto crônico, com diversas recidivas. Apresentou formação de aderências entre a porção pupilar da íris, em seus 360º, com a cristaloide anterior do cristalino  formando a </a:t>
            </a:r>
            <a:r>
              <a:rPr lang="pt-BR" sz="7200" dirty="0" err="1"/>
              <a:t>seclusão</a:t>
            </a:r>
            <a:r>
              <a:rPr lang="pt-BR" sz="7200" dirty="0"/>
              <a:t> pupilar.</a:t>
            </a:r>
            <a:endParaRPr sz="7200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2E45D2B6-9325-4821-87F4-7267127A10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397700" cy="6101921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ACFCCEAD-EC90-4374-9E18-E3F0425534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8989" y="0"/>
            <a:ext cx="6658711" cy="6210706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FA8FB7D5-193D-A998-DEF7-31F3B0C888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32397700" cy="6101921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AF625AAB-7EAD-2E5B-8AD7-BEC1F9F217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108785"/>
            <a:ext cx="32397700" cy="6210706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EB4E3"/>
            </a:gs>
            <a:gs pos="7000">
              <a:srgbClr val="B0C6E1"/>
            </a:gs>
            <a:gs pos="83000">
              <a:srgbClr val="B0C6E1"/>
            </a:gs>
            <a:gs pos="100000">
              <a:srgbClr val="CAD9EB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>
            <a:extLst>
              <a:ext uri="{FF2B5EF4-FFF2-40B4-BE49-F238E27FC236}">
                <a16:creationId xmlns:a16="http://schemas.microsoft.com/office/drawing/2014/main" id="{C1AB236D-2711-A7BE-0399-1FAF44F2356F}"/>
              </a:ext>
            </a:extLst>
          </p:cNvPr>
          <p:cNvSpPr/>
          <p:nvPr/>
        </p:nvSpPr>
        <p:spPr>
          <a:xfrm>
            <a:off x="3048000" y="11201400"/>
            <a:ext cx="26289000" cy="26898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62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432054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85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8BA2DB4E-C1CD-4C44-917A-DDDBD2EDB4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397700" cy="6101921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55D17A3B-7251-42F6-9D21-26F2D58F41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8989" y="0"/>
            <a:ext cx="6658711" cy="6210706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939F44F7-D2AC-21E4-2761-671752A3C2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08785"/>
            <a:ext cx="32397700" cy="6101921"/>
          </a:xfrm>
          <a:prstGeom prst="rect">
            <a:avLst/>
          </a:prstGeom>
        </p:spPr>
      </p:pic>
      <p:pic>
        <p:nvPicPr>
          <p:cNvPr id="10" name="Imagem 9" descr="Uma imagem contendo no interior, tigela, comida, pequeno&#10;&#10;Descrição gerada automaticamente">
            <a:extLst>
              <a:ext uri="{FF2B5EF4-FFF2-40B4-BE49-F238E27FC236}">
                <a16:creationId xmlns:a16="http://schemas.microsoft.com/office/drawing/2014/main" id="{6CDB8A06-377C-F618-2519-C78892A610C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2550" y="11201400"/>
            <a:ext cx="24612600" cy="26898600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28748B32-E85E-69E5-BA55-A2DDE0613E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-108785"/>
            <a:ext cx="32397700" cy="6428276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Tema do Office">
  <a:themeElements>
    <a:clrScheme name="Tema do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Tema do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432054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85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32054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85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Tema do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Tema do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432054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85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32054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85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68</Words>
  <Application>Microsoft Office PowerPoint</Application>
  <PresentationFormat>Personalizar</PresentationFormat>
  <Paragraphs>4</Paragraphs>
  <Slides>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</vt:i4>
      </vt:variant>
    </vt:vector>
  </HeadingPairs>
  <TitlesOfParts>
    <vt:vector size="6" baseType="lpstr">
      <vt:lpstr>Arial</vt:lpstr>
      <vt:lpstr>Calibri</vt:lpstr>
      <vt:lpstr>Georgia</vt:lpstr>
      <vt:lpstr>Tema do Office</vt:lpstr>
      <vt:lpstr>Autor: Willian Antonio Severino Bueno Instituição: Hospital Nossa Sra. Das Graças/ Canoas - RS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Autor: Leonardo Pimenta de Oliveira Instituição: Hospital Santa Luzia / Fundação Colombo Spínola Salvador-Ba</dc:title>
  <cp:lastModifiedBy>Willian Bueno</cp:lastModifiedBy>
  <cp:revision>6</cp:revision>
  <dcterms:modified xsi:type="dcterms:W3CDTF">2023-12-23T02:22:13Z</dcterms:modified>
</cp:coreProperties>
</file>