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35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4853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Rotura da membrana </a:t>
            </a:r>
            <a:r>
              <a:rPr lang="pt-BR" sz="13800" kern="1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Descemet</a:t>
            </a:r>
            <a:endParaRPr lang="en-US" sz="13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889760" y="12364541"/>
            <a:ext cx="28590240" cy="1188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rotura da membrana de </a:t>
            </a:r>
            <a:r>
              <a:rPr lang="pt-BR" sz="9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escemet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na maioria dos casos </a:t>
            </a:r>
            <a:r>
              <a:rPr lang="pt-BR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está associada ao </a:t>
            </a:r>
            <a:r>
              <a:rPr lang="pt-BR" sz="9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ceratocone</a:t>
            </a:r>
            <a:r>
              <a:rPr lang="pt-BR" sz="9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embora também possa ocorrer por outras patologias como o glaucoma congênito e secundária </a:t>
            </a:r>
            <a:r>
              <a:rPr lang="pt-BR" sz="96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à </a:t>
            </a:r>
            <a:r>
              <a:rPr lang="pt-BR" sz="9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complicações cirúrgicas. 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</a:t>
            </a:r>
            <a:r>
              <a:rPr lang="pt-BR" sz="9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hidrópsia</a:t>
            </a: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deve à infiltração do humor aquoso no estroma devido a quebra da barreira realizada pela membrana limitante posterior da córnea.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919288" y="28314681"/>
            <a:ext cx="28560712" cy="4689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Lívia de M. Alvares¹, Jaqueline A. Leão¹, Daniela M. Tonolli¹, Ana Carolina F. Nassar¹, Luciano R. N. </a:t>
            </a:r>
            <a:r>
              <a:rPr lang="pt-BR" sz="6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Cirillo</a:t>
            </a: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¹, </a:t>
            </a:r>
            <a:r>
              <a:rPr lang="pt-BR" sz="6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Nadia</a:t>
            </a: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Luna Zanardo¹, Laís de C. Oliveira¹, Renan A. Miyashiro¹, Ítala de M. V. Gatti¹, Luiz A. de Brito Martins¹, Vagner L. Lima¹. </a:t>
            </a:r>
            <a:endParaRPr lang="en-US" sz="6600" kern="100" dirty="0">
              <a:solidFill>
                <a:schemeClr val="tx1">
                  <a:lumMod val="50000"/>
                  <a:lumOff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614964" y="33089426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4" name="Imagem 3" descr="Uma imagem contendo luz, estrela, comida&#10;&#10;Descrição gerada automaticamente">
            <a:extLst>
              <a:ext uri="{FF2B5EF4-FFF2-40B4-BE49-F238E27FC236}">
                <a16:creationId xmlns:a16="http://schemas.microsoft.com/office/drawing/2014/main" id="{304A4030-C022-4B8C-9928-CA08601A53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-1629" b="29343"/>
          <a:stretch/>
        </p:blipFill>
        <p:spPr>
          <a:xfrm>
            <a:off x="1793617" y="6633515"/>
            <a:ext cx="28812053" cy="3561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138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Usuario</cp:lastModifiedBy>
  <cp:revision>3</cp:revision>
  <dcterms:created xsi:type="dcterms:W3CDTF">2024-01-23T18:11:10Z</dcterms:created>
  <dcterms:modified xsi:type="dcterms:W3CDTF">2024-01-31T23:44:40Z</dcterms:modified>
</cp:coreProperties>
</file>