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178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168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364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392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381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305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568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371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109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793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642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716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C5D7D-F0A9-4F62-9B0D-042CAEAA7FC9}" type="datetimeFigureOut">
              <a:rPr lang="es-AR" smtClean="0"/>
              <a:t>27 ene. 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4446-77DF-43DC-BBDC-A956F269C6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070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7D205-1D70-0987-34C5-F2644E3E9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6" y="1242795"/>
            <a:ext cx="27539395" cy="15040222"/>
          </a:xfrm>
        </p:spPr>
        <p:txBody>
          <a:bodyPr>
            <a:normAutofit/>
          </a:bodyPr>
          <a:lstStyle/>
          <a:p>
            <a:r>
              <a:rPr lang="es-AR" sz="15000" dirty="0">
                <a:latin typeface="Arial" panose="020B0604020202020204" pitchFamily="34" charset="0"/>
                <a:cs typeface="Arial" panose="020B0604020202020204" pitchFamily="34" charset="0"/>
              </a:rPr>
              <a:t>BILLAGRA ALEJANDRA</a:t>
            </a:r>
            <a:br>
              <a:rPr lang="es-AR" dirty="0"/>
            </a:br>
            <a:r>
              <a:rPr lang="es-AR" sz="10700" dirty="0">
                <a:latin typeface="Arial" panose="020B0604020202020204" pitchFamily="34" charset="0"/>
                <a:cs typeface="Arial" panose="020B0604020202020204" pitchFamily="34" charset="0"/>
              </a:rPr>
              <a:t>HOSPITAL DE CLINICAS</a:t>
            </a:r>
            <a:br>
              <a:rPr lang="es-AR" sz="10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0700" dirty="0">
                <a:latin typeface="Arial" panose="020B0604020202020204" pitchFamily="34" charset="0"/>
                <a:cs typeface="Arial" panose="020B0604020202020204" pitchFamily="34" charset="0"/>
              </a:rPr>
              <a:t>JOSE DE SAN MARTIN</a:t>
            </a:r>
            <a:br>
              <a:rPr lang="es-AR" sz="10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0700" dirty="0">
                <a:latin typeface="Arial" panose="020B0604020202020204" pitchFamily="34" charset="0"/>
                <a:cs typeface="Arial" panose="020B0604020202020204" pitchFamily="34" charset="0"/>
              </a:rPr>
              <a:t>UBA</a:t>
            </a:r>
            <a:br>
              <a:rPr lang="es-AR" sz="10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0700" dirty="0">
                <a:latin typeface="Arial" panose="020B0604020202020204" pitchFamily="34" charset="0"/>
                <a:cs typeface="Arial" panose="020B0604020202020204" pitchFamily="34" charset="0"/>
              </a:rPr>
              <a:t>BUENOS AIRES-ARGENTINA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50AC03-4A01-A951-F0A3-5A15E32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0" y="28115778"/>
            <a:ext cx="24299466" cy="10430151"/>
          </a:xfrm>
        </p:spPr>
        <p:txBody>
          <a:bodyPr/>
          <a:lstStyle/>
          <a:p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Retinopatia </a:t>
            </a:r>
            <a:r>
              <a:rPr lang="pt-BR" sz="9600" dirty="0" err="1">
                <a:latin typeface="Arial" panose="020B0604020202020204" pitchFamily="34" charset="0"/>
                <a:cs typeface="Arial" panose="020B0604020202020204" pitchFamily="34" charset="0"/>
              </a:rPr>
              <a:t>miópica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. Mulher de 55 anos com </a:t>
            </a:r>
            <a:r>
              <a:rPr lang="pt-BR" sz="9600" dirty="0" err="1">
                <a:latin typeface="Arial" panose="020B0604020202020204" pitchFamily="34" charset="0"/>
                <a:cs typeface="Arial" panose="020B0604020202020204" pitchFamily="34" charset="0"/>
              </a:rPr>
              <a:t>anisometropia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, olho direito - 30 dioptrias. Dilatação da pupila para fundo de olho.</a:t>
            </a:r>
            <a:endParaRPr lang="es-AR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62C54E7-41BB-C252-81D3-F95F07A69C46}"/>
              </a:ext>
            </a:extLst>
          </p:cNvPr>
          <p:cNvSpPr txBox="1"/>
          <p:nvPr/>
        </p:nvSpPr>
        <p:spPr>
          <a:xfrm>
            <a:off x="2429946" y="18210317"/>
            <a:ext cx="25919431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0" b="1" dirty="0">
                <a:latin typeface="Arial" panose="020B0604020202020204" pitchFamily="34" charset="0"/>
                <a:cs typeface="Arial" panose="020B0604020202020204" pitchFamily="34" charset="0"/>
              </a:rPr>
              <a:t>VERMELHO </a:t>
            </a:r>
          </a:p>
          <a:p>
            <a:pPr algn="ctr"/>
            <a:r>
              <a:rPr lang="es-AR" sz="200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</a:p>
          <a:p>
            <a:pPr algn="ctr"/>
            <a:r>
              <a:rPr lang="es-AR" sz="20000" b="1" dirty="0">
                <a:latin typeface="Arial" panose="020B0604020202020204" pitchFamily="34" charset="0"/>
                <a:cs typeface="Arial" panose="020B0604020202020204" pitchFamily="34" charset="0"/>
              </a:rPr>
              <a:t>AMARELO</a:t>
            </a:r>
          </a:p>
        </p:txBody>
      </p:sp>
    </p:spTree>
    <p:extLst>
      <p:ext uri="{BB962C8B-B14F-4D97-AF65-F5344CB8AC3E}">
        <p14:creationId xmlns:p14="http://schemas.microsoft.com/office/powerpoint/2010/main" val="286992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Ojos de una persona&#10;&#10;Descripción generada automáticamente">
            <a:extLst>
              <a:ext uri="{FF2B5EF4-FFF2-40B4-BE49-F238E27FC236}">
                <a16:creationId xmlns:a16="http://schemas.microsoft.com/office/drawing/2014/main" id="{D11350C6-DBDC-2A30-3582-5FDD50C02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1770"/>
            <a:ext cx="32399288" cy="156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11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43</Words>
  <Application>Microsoft Office PowerPoint</Application>
  <PresentationFormat>Personalizado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BILLAGRA ALEJANDRA HOSPITAL DE CLINICAS JOSE DE SAN MARTIN UBA BUENOS AIRES-ARGENTINA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BILLAGRA ALEJANDRA HOSPITAL DE CLINICAS JOSE DE SAN MARTIN UBA BUENOS AIRES-ARGENTINA</dc:title>
  <dc:creator>alejandra raquel billagra</dc:creator>
  <cp:lastModifiedBy>alejandra raquel billagra</cp:lastModifiedBy>
  <cp:revision>1</cp:revision>
  <dcterms:created xsi:type="dcterms:W3CDTF">2024-01-27T23:56:42Z</dcterms:created>
  <dcterms:modified xsi:type="dcterms:W3CDTF">2024-01-28T00:14:38Z</dcterms:modified>
</cp:coreProperties>
</file>