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7" d="100"/>
          <a:sy n="17" d="100"/>
        </p:scale>
        <p:origin x="3184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11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35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1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9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>
                    <a:tint val="82000"/>
                  </a:schemeClr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82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82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69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82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6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7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75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8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5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DB77F3-BC88-4404-A871-D980C09BF4BE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92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E7AB214C-25EE-19C3-F859-05CF25CF8B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861" t="21457" r="13021"/>
          <a:stretch/>
        </p:blipFill>
        <p:spPr>
          <a:xfrm>
            <a:off x="-1158240" y="0"/>
            <a:ext cx="33557528" cy="5852159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74E20CD6-01F0-FD8E-09ED-1A3F75133520}"/>
              </a:ext>
            </a:extLst>
          </p:cNvPr>
          <p:cNvSpPr txBox="1"/>
          <p:nvPr/>
        </p:nvSpPr>
        <p:spPr>
          <a:xfrm>
            <a:off x="-2" y="6712749"/>
            <a:ext cx="32399289" cy="9737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pt-BR" sz="13800" kern="100" dirty="0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Transplante </a:t>
            </a:r>
            <a:r>
              <a:rPr lang="pt-BR" sz="13800" kern="100" dirty="0" err="1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corneano</a:t>
            </a:r>
            <a:r>
              <a:rPr lang="pt-BR" sz="13800" kern="100" dirty="0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penetrante com implante de LIO e reconstrução de câmara anterior após trauma ocular</a:t>
            </a:r>
            <a:endParaRPr lang="en-US" sz="13800" kern="100" dirty="0">
              <a:solidFill>
                <a:srgbClr val="0070C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br>
              <a:rPr lang="pt-BR" sz="7200" dirty="0">
                <a:solidFill>
                  <a:srgbClr val="0070C0"/>
                </a:solidFill>
              </a:rPr>
            </a:br>
            <a:endParaRPr lang="en-US" sz="7200" dirty="0">
              <a:solidFill>
                <a:srgbClr val="0070C0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FA7EE7E-2159-39AB-4B47-8F27BC3DC807}"/>
              </a:ext>
            </a:extLst>
          </p:cNvPr>
          <p:cNvSpPr txBox="1"/>
          <p:nvPr/>
        </p:nvSpPr>
        <p:spPr>
          <a:xfrm>
            <a:off x="1454942" y="16263015"/>
            <a:ext cx="29489400" cy="9463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7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trauma ocular consiste em uma </a:t>
            </a:r>
            <a:r>
              <a:rPr lang="pt-BR" sz="7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lesão</a:t>
            </a:r>
            <a:r>
              <a:rPr lang="pt-BR" sz="7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t-BR" sz="7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extensão</a:t>
            </a:r>
            <a:r>
              <a:rPr lang="pt-BR" sz="7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intensidade e gravidade </a:t>
            </a:r>
            <a:r>
              <a:rPr lang="pt-BR" sz="72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pt-BR" sz="7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ariáveis</a:t>
            </a:r>
            <a:r>
              <a:rPr lang="pt-BR" sz="7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que pode ser produzida por agentes </a:t>
            </a:r>
            <a:r>
              <a:rPr lang="pt-BR" sz="7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físicos</a:t>
            </a:r>
            <a:r>
              <a:rPr lang="pt-BR" sz="7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7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químicos</a:t>
            </a:r>
            <a:r>
              <a:rPr lang="pt-BR" sz="7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ou </a:t>
            </a:r>
            <a:r>
              <a:rPr lang="pt-BR" sz="7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elétricos</a:t>
            </a:r>
            <a:r>
              <a:rPr lang="pt-BR" sz="7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capaz de produzir </a:t>
            </a:r>
            <a:r>
              <a:rPr lang="pt-BR" sz="7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repercussão</a:t>
            </a:r>
            <a:r>
              <a:rPr lang="pt-BR" sz="7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permanente, como a baixa acuidade visual. No caso abaixo, em abordagem secundária com equipe especializada foi realizado transplante </a:t>
            </a:r>
            <a:r>
              <a:rPr lang="pt-BR" sz="7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corneano</a:t>
            </a:r>
            <a:r>
              <a:rPr lang="pt-BR" sz="7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penetrante, com </a:t>
            </a:r>
            <a:r>
              <a:rPr lang="pt-BR" sz="7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facoemulsificação</a:t>
            </a:r>
            <a: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7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implante de lente intraocular e reconstrução da câmara anterior.</a:t>
            </a:r>
            <a:endParaRPr lang="pt-BR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en-US" sz="9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3CC43DE-09F4-0A46-3381-4BFE751A90F1}"/>
              </a:ext>
            </a:extLst>
          </p:cNvPr>
          <p:cNvSpPr txBox="1"/>
          <p:nvPr/>
        </p:nvSpPr>
        <p:spPr>
          <a:xfrm>
            <a:off x="1310640" y="26750353"/>
            <a:ext cx="28590240" cy="6082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Jaqueline A.  Leão</a:t>
            </a:r>
            <a:r>
              <a:rPr lang="en-US" sz="8000" b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¹</a:t>
            </a:r>
            <a:r>
              <a:rPr lang="pt-BR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; Breno B. Andrade</a:t>
            </a:r>
            <a:r>
              <a:rPr lang="en-US" sz="8800" b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¹</a:t>
            </a:r>
            <a:r>
              <a:rPr lang="pt-BR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;  Paula E. I. Gomes</a:t>
            </a:r>
            <a:r>
              <a:rPr lang="en-US" sz="8000" b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¹</a:t>
            </a:r>
            <a:r>
              <a:rPr lang="pt-BR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; Vagner L. Lima</a:t>
            </a:r>
            <a:r>
              <a:rPr lang="en-US" sz="8000" b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¹</a:t>
            </a:r>
            <a:r>
              <a:rPr lang="pt-BR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Daniela M. </a:t>
            </a:r>
            <a:r>
              <a:rPr lang="pt-BR" sz="8000" kern="100" dirty="0" err="1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Tonolli</a:t>
            </a:r>
            <a:r>
              <a:rPr lang="pt-BR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;</a:t>
            </a:r>
            <a:r>
              <a:rPr lang="en-US" sz="8000" b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¹</a:t>
            </a:r>
            <a:r>
              <a:rPr lang="pt-BR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Albert S. H. Wu</a:t>
            </a:r>
            <a:r>
              <a:rPr lang="en-US" sz="8000" b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¹</a:t>
            </a:r>
            <a:r>
              <a:rPr lang="pt-BR" sz="72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;  </a:t>
            </a:r>
            <a:r>
              <a:rPr lang="pt-BR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Ana C. A. L. Cavalcanti;</a:t>
            </a:r>
            <a:r>
              <a:rPr lang="en-US" sz="8000" b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¹</a:t>
            </a:r>
            <a:r>
              <a:rPr lang="pt-BR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Ana B. S. Mafaldo;</a:t>
            </a:r>
            <a:r>
              <a:rPr lang="en-US" sz="8000" b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¹</a:t>
            </a:r>
            <a:r>
              <a:rPr lang="pt-BR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Gabriel A. dos Santos; Roberta R. I. Gomes;  Guilherme L. </a:t>
            </a:r>
            <a:r>
              <a:rPr lang="pt-BR" sz="8000" kern="100" dirty="0" err="1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Bortoletto</a:t>
            </a:r>
            <a:r>
              <a:rPr lang="pt-BR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; </a:t>
            </a:r>
            <a:r>
              <a:rPr lang="en-US" sz="9600" b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¹ </a:t>
            </a:r>
            <a:endParaRPr lang="en-US" sz="102800" kern="100" dirty="0">
              <a:solidFill>
                <a:schemeClr val="bg1">
                  <a:lumMod val="50000"/>
                </a:schemeClr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D693DAD9-F1C4-0DD2-8158-ED19588F78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337" y="36125027"/>
            <a:ext cx="18250614" cy="6402840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63EA4100-5EE3-B83B-AF7F-48F00F939E21}"/>
              </a:ext>
            </a:extLst>
          </p:cNvPr>
          <p:cNvSpPr txBox="1"/>
          <p:nvPr/>
        </p:nvSpPr>
        <p:spPr>
          <a:xfrm>
            <a:off x="1889760" y="33003913"/>
            <a:ext cx="28011120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8800" b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¹</a:t>
            </a:r>
            <a:r>
              <a:rPr lang="pt-BR" sz="72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Instituição: Faculdade de Medicina do ABC, Oftalmologia.</a:t>
            </a:r>
            <a:endParaRPr lang="en-US" sz="85700" kern="100" dirty="0">
              <a:solidFill>
                <a:schemeClr val="bg1">
                  <a:lumMod val="50000"/>
                </a:schemeClr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55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EF068843-D6E0-E021-CEBC-22D294EE5A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861" t="21457" r="13021"/>
          <a:stretch/>
        </p:blipFill>
        <p:spPr>
          <a:xfrm>
            <a:off x="-1158240" y="0"/>
            <a:ext cx="33557528" cy="5852159"/>
          </a:xfrm>
          <a:prstGeom prst="rect">
            <a:avLst/>
          </a:prstGeom>
        </p:spPr>
      </p:pic>
      <p:pic>
        <p:nvPicPr>
          <p:cNvPr id="3" name="Imagem 2" descr="Uma imagem contendo no interior, bolo, xícara, mesa&#10;&#10;Descrição gerada automaticamente">
            <a:extLst>
              <a:ext uri="{FF2B5EF4-FFF2-40B4-BE49-F238E27FC236}">
                <a16:creationId xmlns:a16="http://schemas.microsoft.com/office/drawing/2014/main" id="{6767BC50-4464-5EC3-7D9D-7860EDC0CD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654" y="6569868"/>
            <a:ext cx="23811746" cy="35316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0328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</TotalTime>
  <Words>172</Words>
  <Application>Microsoft Macintosh PowerPoint</Application>
  <PresentationFormat>Personalizar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Centro de Estudos</dc:creator>
  <cp:lastModifiedBy>Jaqueline Leão</cp:lastModifiedBy>
  <cp:revision>5</cp:revision>
  <dcterms:created xsi:type="dcterms:W3CDTF">2024-01-23T18:11:10Z</dcterms:created>
  <dcterms:modified xsi:type="dcterms:W3CDTF">2024-01-31T02:29:50Z</dcterms:modified>
</cp:coreProperties>
</file>