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lsm" ContentType="application/vnd.ms-excel.sheet.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3"/>
  </p:notesMasterIdLst>
  <p:sldIdLst>
    <p:sldId id="279"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43" autoAdjust="0"/>
    <p:restoredTop sz="94660"/>
  </p:normalViewPr>
  <p:slideViewPr>
    <p:cSldViewPr snapToGrid="0">
      <p:cViewPr varScale="1">
        <p:scale>
          <a:sx n="17" d="100"/>
          <a:sy n="17" d="100"/>
        </p:scale>
        <p:origin x="4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4F1CA9-3376-B04B-B7E8-730B0659BE28}" type="datetimeFigureOut">
              <a:rPr lang="pt-BR" smtClean="0"/>
              <a:t>23/11/2021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A6A167-C45F-2F42-9773-3E436FE22E57}" type="slidenum">
              <a:rPr lang="pt-BR" smtClean="0"/>
              <a:t>‹nº›</a:t>
            </a:fld>
            <a:endParaRPr lang="pt-BR"/>
          </a:p>
        </p:txBody>
      </p:sp>
    </p:spTree>
    <p:extLst>
      <p:ext uri="{BB962C8B-B14F-4D97-AF65-F5344CB8AC3E}">
        <p14:creationId xmlns:p14="http://schemas.microsoft.com/office/powerpoint/2010/main" val="321244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4" name="Espaço Reservado para Data 3">
            <a:extLst>
              <a:ext uri="{FF2B5EF4-FFF2-40B4-BE49-F238E27FC236}">
                <a16:creationId xmlns:a16="http://schemas.microsoft.com/office/drawing/2014/main" id="{D51A38EB-FBF4-4D53-BC8A-C68F9129C28D}"/>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5" name="Espaço Reservado para Rodapé 4">
            <a:extLst>
              <a:ext uri="{FF2B5EF4-FFF2-40B4-BE49-F238E27FC236}">
                <a16:creationId xmlns:a16="http://schemas.microsoft.com/office/drawing/2014/main" id="{8A9BC458-9952-497F-AEBD-B0AAD4934403}"/>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id="{6C3CEB9D-4129-42E7-86AE-DB9F04D2D3DE}"/>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3107214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4A7EB8-3C4A-4105-A91A-9778F214F82C}"/>
              </a:ext>
            </a:extLst>
          </p:cNvPr>
          <p:cNvSpPr>
            <a:spLocks noGrp="1"/>
          </p:cNvSpPr>
          <p:nvPr>
            <p:ph type="title"/>
          </p:nvPr>
        </p:nvSpPr>
        <p:spPr>
          <a:xfrm>
            <a:off x="3520440" y="1533527"/>
            <a:ext cx="44165520" cy="5567365"/>
          </a:xfrm>
          <a:prstGeom prst="rect">
            <a:avLst/>
          </a:prstGeom>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6B7671E-4E5D-429A-B81C-B6A113B4ADF7}"/>
              </a:ext>
            </a:extLst>
          </p:cNvPr>
          <p:cNvSpPr>
            <a:spLocks noGrp="1"/>
          </p:cNvSpPr>
          <p:nvPr>
            <p:ph type="body" orient="vert" idx="1"/>
          </p:nvPr>
        </p:nvSpPr>
        <p:spPr>
          <a:xfrm>
            <a:off x="3520440" y="7667625"/>
            <a:ext cx="44165520" cy="18275620"/>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331FDB2-AF30-487F-B597-3608BDF07915}"/>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5" name="Espaço Reservado para Rodapé 4">
            <a:extLst>
              <a:ext uri="{FF2B5EF4-FFF2-40B4-BE49-F238E27FC236}">
                <a16:creationId xmlns:a16="http://schemas.microsoft.com/office/drawing/2014/main" id="{C688A1F2-4C6C-447C-B897-1753732F3144}"/>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id="{B9B74572-5380-4786-AB3A-BCC48EF7E801}"/>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108511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0001DDF-B06C-4955-B91B-68A1B5423C64}"/>
              </a:ext>
            </a:extLst>
          </p:cNvPr>
          <p:cNvSpPr>
            <a:spLocks noGrp="1"/>
          </p:cNvSpPr>
          <p:nvPr>
            <p:ph type="title" orient="vert"/>
          </p:nvPr>
        </p:nvSpPr>
        <p:spPr>
          <a:xfrm>
            <a:off x="36644580" y="1533525"/>
            <a:ext cx="11041380" cy="24409720"/>
          </a:xfrm>
          <a:prstGeom prst="rect">
            <a:avLst/>
          </a:prstGeo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177537C-F9F8-460F-815C-54F72984607E}"/>
              </a:ext>
            </a:extLst>
          </p:cNvPr>
          <p:cNvSpPr>
            <a:spLocks noGrp="1"/>
          </p:cNvSpPr>
          <p:nvPr>
            <p:ph type="body" orient="vert" idx="1"/>
          </p:nvPr>
        </p:nvSpPr>
        <p:spPr>
          <a:xfrm>
            <a:off x="3520440" y="1533525"/>
            <a:ext cx="32484060" cy="24409720"/>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3F98A5F-D7D6-4FC3-BC7A-4CADBA341BF9}"/>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5" name="Espaço Reservado para Rodapé 4">
            <a:extLst>
              <a:ext uri="{FF2B5EF4-FFF2-40B4-BE49-F238E27FC236}">
                <a16:creationId xmlns:a16="http://schemas.microsoft.com/office/drawing/2014/main" id="{5A7B242C-AFF2-456D-AB8E-FBEC24DD396F}"/>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id="{7A530020-44DA-4533-B59B-2FEFB4C53504}"/>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3663847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DESIGN 2" userDrawn="1">
  <p:cSld name="TITLE + DESIGN 2">
    <p:spTree>
      <p:nvGrpSpPr>
        <p:cNvPr id="1" name="Shape 229"/>
        <p:cNvGrpSpPr/>
        <p:nvPr/>
      </p:nvGrpSpPr>
      <p:grpSpPr>
        <a:xfrm>
          <a:off x="0" y="0"/>
          <a:ext cx="0" cy="0"/>
          <a:chOff x="0" y="0"/>
          <a:chExt cx="0" cy="0"/>
        </a:xfrm>
      </p:grpSpPr>
    </p:spTree>
    <p:extLst>
      <p:ext uri="{BB962C8B-B14F-4D97-AF65-F5344CB8AC3E}">
        <p14:creationId xmlns:p14="http://schemas.microsoft.com/office/powerpoint/2010/main" val="3948953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ítulo e Conteúdo">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D1FFF73-2512-4AEB-A017-8357A9C498D9}"/>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D319C16-6017-4263-8D81-56C5C10ABB94}"/>
              </a:ext>
            </a:extLst>
          </p:cNvPr>
          <p:cNvSpPr>
            <a:spLocks noGrp="1"/>
          </p:cNvSpPr>
          <p:nvPr>
            <p:ph type="dt" sz="half" idx="10"/>
          </p:nvPr>
        </p:nvSpPr>
        <p:spPr/>
        <p:txBody>
          <a:bodyPr/>
          <a:lstStyle/>
          <a:p>
            <a:fld id="{6BA0EE8D-F932-4F1C-ADC8-4E834FE1DA10}" type="datetimeFigureOut">
              <a:rPr lang="pt-BR" smtClean="0"/>
              <a:t>23/11/2021</a:t>
            </a:fld>
            <a:endParaRPr lang="pt-BR"/>
          </a:p>
        </p:txBody>
      </p:sp>
      <p:sp>
        <p:nvSpPr>
          <p:cNvPr id="5" name="Espaço Reservado para Rodapé 4">
            <a:extLst>
              <a:ext uri="{FF2B5EF4-FFF2-40B4-BE49-F238E27FC236}">
                <a16:creationId xmlns:a16="http://schemas.microsoft.com/office/drawing/2014/main" id="{406560BF-7A92-4E90-ABFF-2F26FB45306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0DE2B20-BECA-4292-8446-87B19E3F0131}"/>
              </a:ext>
            </a:extLst>
          </p:cNvPr>
          <p:cNvSpPr>
            <a:spLocks noGrp="1"/>
          </p:cNvSpPr>
          <p:nvPr>
            <p:ph type="sldNum" sz="quarter" idx="12"/>
          </p:nvPr>
        </p:nvSpPr>
        <p:spPr/>
        <p:txBody>
          <a:bodyPr/>
          <a:lstStyle/>
          <a:p>
            <a:fld id="{BC296BFD-7179-4FD6-85CE-C724C09CECC2}" type="slidenum">
              <a:rPr lang="pt-BR" smtClean="0"/>
              <a:t>‹nº›</a:t>
            </a:fld>
            <a:endParaRPr lang="pt-BR"/>
          </a:p>
        </p:txBody>
      </p:sp>
    </p:spTree>
    <p:extLst>
      <p:ext uri="{BB962C8B-B14F-4D97-AF65-F5344CB8AC3E}">
        <p14:creationId xmlns:p14="http://schemas.microsoft.com/office/powerpoint/2010/main" val="4061315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pt-BR"/>
              <a:t>Clique para editar o título Mestre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166720D9-B7AA-48F7-80FF-53C378E7E6C0}" type="datetimeFigureOut">
              <a:rPr lang="pt-BR" smtClean="0"/>
              <a:t>23/11/2021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44EBFA7-E5F6-43AB-A3F5-4E9D309CE23C}" type="slidenum">
              <a:rPr lang="pt-BR" smtClean="0"/>
              <a:t>‹nº›</a:t>
            </a:fld>
            <a:endParaRPr lang="pt-BR"/>
          </a:p>
        </p:txBody>
      </p:sp>
    </p:spTree>
    <p:extLst>
      <p:ext uri="{BB962C8B-B14F-4D97-AF65-F5344CB8AC3E}">
        <p14:creationId xmlns:p14="http://schemas.microsoft.com/office/powerpoint/2010/main" val="92352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4EBD9A2-5C66-4552-AAAA-52CAFDE83842}"/>
              </a:ext>
            </a:extLst>
          </p:cNvPr>
          <p:cNvSpPr>
            <a:spLocks noGrp="1"/>
          </p:cNvSpPr>
          <p:nvPr>
            <p:ph idx="1"/>
          </p:nvPr>
        </p:nvSpPr>
        <p:spPr>
          <a:xfrm>
            <a:off x="3520440" y="7667625"/>
            <a:ext cx="44165520" cy="18275620"/>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B8A528A-7D08-41B4-91AE-D4499696A6FE}"/>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5" name="Espaço Reservado para Rodapé 4">
            <a:extLst>
              <a:ext uri="{FF2B5EF4-FFF2-40B4-BE49-F238E27FC236}">
                <a16:creationId xmlns:a16="http://schemas.microsoft.com/office/drawing/2014/main" id="{433E0112-DA47-42F9-8028-2AFF4969CF84}"/>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id="{8E75B377-02F8-41DF-A6A2-415795141AB0}"/>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290449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43DA87-6370-400B-AEB6-48890DA26667}"/>
              </a:ext>
            </a:extLst>
          </p:cNvPr>
          <p:cNvSpPr>
            <a:spLocks noGrp="1"/>
          </p:cNvSpPr>
          <p:nvPr>
            <p:ph type="title"/>
          </p:nvPr>
        </p:nvSpPr>
        <p:spPr>
          <a:xfrm>
            <a:off x="3493770" y="7180902"/>
            <a:ext cx="44165520" cy="11981495"/>
          </a:xfrm>
          <a:prstGeom prst="rect">
            <a:avLst/>
          </a:prstGeom>
        </p:spPr>
        <p:txBody>
          <a:bodyPr anchor="b"/>
          <a:lstStyle>
            <a:lvl1pPr>
              <a:defRPr sz="25200"/>
            </a:lvl1pPr>
          </a:lstStyle>
          <a:p>
            <a:r>
              <a:rPr lang="pt-BR"/>
              <a:t>Clique para editar o título Mestre</a:t>
            </a:r>
          </a:p>
        </p:txBody>
      </p:sp>
      <p:sp>
        <p:nvSpPr>
          <p:cNvPr id="3" name="Espaço Reservado para Texto 2">
            <a:extLst>
              <a:ext uri="{FF2B5EF4-FFF2-40B4-BE49-F238E27FC236}">
                <a16:creationId xmlns:a16="http://schemas.microsoft.com/office/drawing/2014/main" id="{FB9D4536-6385-4F36-A5D0-3FCA00663BAF}"/>
              </a:ext>
            </a:extLst>
          </p:cNvPr>
          <p:cNvSpPr>
            <a:spLocks noGrp="1"/>
          </p:cNvSpPr>
          <p:nvPr>
            <p:ph type="body" idx="1"/>
          </p:nvPr>
        </p:nvSpPr>
        <p:spPr>
          <a:xfrm>
            <a:off x="3493770" y="19275747"/>
            <a:ext cx="44165520" cy="6300785"/>
          </a:xfrm>
          <a:prstGeom prst="rect">
            <a:avLst/>
          </a:prstGeo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7E983A49-75C2-4CA9-B61C-34D58F0CF732}"/>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5" name="Espaço Reservado para Rodapé 4">
            <a:extLst>
              <a:ext uri="{FF2B5EF4-FFF2-40B4-BE49-F238E27FC236}">
                <a16:creationId xmlns:a16="http://schemas.microsoft.com/office/drawing/2014/main" id="{789A890E-60E9-43FD-BDAB-676419C4E354}"/>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id="{E46E1CCC-1494-4704-BA87-EBBC7805D1FD}"/>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1390731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F72194-0EB1-4E9A-B635-4543492EA1DC}"/>
              </a:ext>
            </a:extLst>
          </p:cNvPr>
          <p:cNvSpPr>
            <a:spLocks noGrp="1"/>
          </p:cNvSpPr>
          <p:nvPr>
            <p:ph type="title"/>
          </p:nvPr>
        </p:nvSpPr>
        <p:spPr>
          <a:xfrm>
            <a:off x="3520440" y="1533527"/>
            <a:ext cx="44165520" cy="5567365"/>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330DEA3-D47C-4944-88C2-7100AA99EA94}"/>
              </a:ext>
            </a:extLst>
          </p:cNvPr>
          <p:cNvSpPr>
            <a:spLocks noGrp="1"/>
          </p:cNvSpPr>
          <p:nvPr>
            <p:ph sz="half" idx="1"/>
          </p:nvPr>
        </p:nvSpPr>
        <p:spPr>
          <a:xfrm>
            <a:off x="3520440" y="7667625"/>
            <a:ext cx="21762720" cy="18275620"/>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2320B776-9CB4-4B62-A9A7-0D2C0FB023C2}"/>
              </a:ext>
            </a:extLst>
          </p:cNvPr>
          <p:cNvSpPr>
            <a:spLocks noGrp="1"/>
          </p:cNvSpPr>
          <p:nvPr>
            <p:ph sz="half" idx="2"/>
          </p:nvPr>
        </p:nvSpPr>
        <p:spPr>
          <a:xfrm>
            <a:off x="25923240" y="7667625"/>
            <a:ext cx="21762720" cy="18275620"/>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9F531C2B-C8FF-4D7E-B900-683B8070D029}"/>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6" name="Espaço Reservado para Rodapé 5">
            <a:extLst>
              <a:ext uri="{FF2B5EF4-FFF2-40B4-BE49-F238E27FC236}">
                <a16:creationId xmlns:a16="http://schemas.microsoft.com/office/drawing/2014/main" id="{15754A93-40AE-4013-807B-B9A4BC74F908}"/>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id="{5FBEED87-89DA-46D5-BA20-A4D860686CEE}"/>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1918979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C62F1F-0C71-4ADD-B2A4-5D4B6F48F215}"/>
              </a:ext>
            </a:extLst>
          </p:cNvPr>
          <p:cNvSpPr>
            <a:spLocks noGrp="1"/>
          </p:cNvSpPr>
          <p:nvPr>
            <p:ph type="title"/>
          </p:nvPr>
        </p:nvSpPr>
        <p:spPr>
          <a:xfrm>
            <a:off x="3527110" y="1533527"/>
            <a:ext cx="44165520" cy="5567365"/>
          </a:xfrm>
          <a:prstGeom prst="rect">
            <a:avLst/>
          </a:prstGeo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163BD49-8506-4C05-809A-54F01D143F21}"/>
              </a:ext>
            </a:extLst>
          </p:cNvPr>
          <p:cNvSpPr>
            <a:spLocks noGrp="1"/>
          </p:cNvSpPr>
          <p:nvPr>
            <p:ph type="body" idx="1"/>
          </p:nvPr>
        </p:nvSpPr>
        <p:spPr>
          <a:xfrm>
            <a:off x="3527112" y="7060885"/>
            <a:ext cx="21662705" cy="3460430"/>
          </a:xfrm>
          <a:prstGeom prst="rect">
            <a:avLst/>
          </a:prstGeo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96D093E9-825C-4B37-A159-C718C6078202}"/>
              </a:ext>
            </a:extLst>
          </p:cNvPr>
          <p:cNvSpPr>
            <a:spLocks noGrp="1"/>
          </p:cNvSpPr>
          <p:nvPr>
            <p:ph sz="half" idx="2"/>
          </p:nvPr>
        </p:nvSpPr>
        <p:spPr>
          <a:xfrm>
            <a:off x="3527112" y="10521315"/>
            <a:ext cx="21662705" cy="15475270"/>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25591B0-057F-4FF9-9188-3E9D88EF1143}"/>
              </a:ext>
            </a:extLst>
          </p:cNvPr>
          <p:cNvSpPr>
            <a:spLocks noGrp="1"/>
          </p:cNvSpPr>
          <p:nvPr>
            <p:ph type="body" sz="quarter" idx="3"/>
          </p:nvPr>
        </p:nvSpPr>
        <p:spPr>
          <a:xfrm>
            <a:off x="25923240" y="7060885"/>
            <a:ext cx="21769390" cy="3460430"/>
          </a:xfrm>
          <a:prstGeom prst="rect">
            <a:avLst/>
          </a:prstGeo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ED6B5090-C1EC-4141-8E68-C8581DA1899A}"/>
              </a:ext>
            </a:extLst>
          </p:cNvPr>
          <p:cNvSpPr>
            <a:spLocks noGrp="1"/>
          </p:cNvSpPr>
          <p:nvPr>
            <p:ph sz="quarter" idx="4"/>
          </p:nvPr>
        </p:nvSpPr>
        <p:spPr>
          <a:xfrm>
            <a:off x="25923240" y="10521315"/>
            <a:ext cx="21769390" cy="15475270"/>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3712304-516A-4446-A88A-C93EC2CD3ABC}"/>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8" name="Espaço Reservado para Rodapé 7">
            <a:extLst>
              <a:ext uri="{FF2B5EF4-FFF2-40B4-BE49-F238E27FC236}">
                <a16:creationId xmlns:a16="http://schemas.microsoft.com/office/drawing/2014/main" id="{C3C024C0-F971-46BB-A5C5-BB026924AF8F}"/>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9" name="Espaço Reservado para Número de Slide 8">
            <a:extLst>
              <a:ext uri="{FF2B5EF4-FFF2-40B4-BE49-F238E27FC236}">
                <a16:creationId xmlns:a16="http://schemas.microsoft.com/office/drawing/2014/main" id="{FF2B5306-3040-4D5C-8A9F-C90FEF40B7A1}"/>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129999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4B6E84-744F-4F1F-BE9D-C103D9C58B81}"/>
              </a:ext>
            </a:extLst>
          </p:cNvPr>
          <p:cNvSpPr>
            <a:spLocks noGrp="1"/>
          </p:cNvSpPr>
          <p:nvPr>
            <p:ph type="title"/>
          </p:nvPr>
        </p:nvSpPr>
        <p:spPr>
          <a:xfrm>
            <a:off x="3520440" y="1533527"/>
            <a:ext cx="44165520" cy="5567365"/>
          </a:xfrm>
          <a:prstGeom prst="rect">
            <a:avLst/>
          </a:prstGeom>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A59D8FF7-1EF1-41FA-A06C-0C07EA10AED4}"/>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4" name="Espaço Reservado para Rodapé 3">
            <a:extLst>
              <a:ext uri="{FF2B5EF4-FFF2-40B4-BE49-F238E27FC236}">
                <a16:creationId xmlns:a16="http://schemas.microsoft.com/office/drawing/2014/main" id="{A2116B3B-BD64-4D72-A3C5-0D92F8A88920}"/>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5" name="Espaço Reservado para Número de Slide 4">
            <a:extLst>
              <a:ext uri="{FF2B5EF4-FFF2-40B4-BE49-F238E27FC236}">
                <a16:creationId xmlns:a16="http://schemas.microsoft.com/office/drawing/2014/main" id="{54C80977-1ECC-40C4-A201-46C9106C426F}"/>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2179431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A8F72CB-D134-49EA-8A16-1A9E00752608}"/>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3" name="Espaço Reservado para Rodapé 2">
            <a:extLst>
              <a:ext uri="{FF2B5EF4-FFF2-40B4-BE49-F238E27FC236}">
                <a16:creationId xmlns:a16="http://schemas.microsoft.com/office/drawing/2014/main" id="{49D79C09-0004-463D-85F3-CD73B6A8306A}"/>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4" name="Espaço Reservado para Número de Slide 3">
            <a:extLst>
              <a:ext uri="{FF2B5EF4-FFF2-40B4-BE49-F238E27FC236}">
                <a16:creationId xmlns:a16="http://schemas.microsoft.com/office/drawing/2014/main" id="{656FA5A4-AABD-4014-A763-3A17ECB8D425}"/>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154657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65F223-64A2-49B8-9FC8-4E9011CD8ED8}"/>
              </a:ext>
            </a:extLst>
          </p:cNvPr>
          <p:cNvSpPr>
            <a:spLocks noGrp="1"/>
          </p:cNvSpPr>
          <p:nvPr>
            <p:ph type="title"/>
          </p:nvPr>
        </p:nvSpPr>
        <p:spPr>
          <a:xfrm>
            <a:off x="3527112" y="1920240"/>
            <a:ext cx="16515395" cy="6720840"/>
          </a:xfrm>
          <a:prstGeom prst="rect">
            <a:avLst/>
          </a:prstGeom>
        </p:spPr>
        <p:txBody>
          <a:bodyPr anchor="b"/>
          <a:lstStyle>
            <a:lvl1pPr>
              <a:defRPr sz="1344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08E37AE-C6ED-4207-AF3C-5316505A0871}"/>
              </a:ext>
            </a:extLst>
          </p:cNvPr>
          <p:cNvSpPr>
            <a:spLocks noGrp="1"/>
          </p:cNvSpPr>
          <p:nvPr>
            <p:ph idx="1"/>
          </p:nvPr>
        </p:nvSpPr>
        <p:spPr>
          <a:xfrm>
            <a:off x="21769390" y="4147187"/>
            <a:ext cx="25923240" cy="20469225"/>
          </a:xfrm>
          <a:prstGeom prst="rect">
            <a:avLst/>
          </a:prstGeo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39EA4C-9DFB-438C-90EA-DE5034582838}"/>
              </a:ext>
            </a:extLst>
          </p:cNvPr>
          <p:cNvSpPr>
            <a:spLocks noGrp="1"/>
          </p:cNvSpPr>
          <p:nvPr>
            <p:ph type="body" sz="half" idx="2"/>
          </p:nvPr>
        </p:nvSpPr>
        <p:spPr>
          <a:xfrm>
            <a:off x="3527112" y="8641080"/>
            <a:ext cx="16515395" cy="16008670"/>
          </a:xfrm>
          <a:prstGeom prst="rect">
            <a:avLst/>
          </a:prstGeo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2E4BEE4-9A02-4048-ADA1-2E7949E60441}"/>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6" name="Espaço Reservado para Rodapé 5">
            <a:extLst>
              <a:ext uri="{FF2B5EF4-FFF2-40B4-BE49-F238E27FC236}">
                <a16:creationId xmlns:a16="http://schemas.microsoft.com/office/drawing/2014/main" id="{D999D8DB-F6EB-48A0-AAFE-BF96209951F2}"/>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id="{A5705679-C099-4460-9E4D-7F0DB0B7DF13}"/>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285636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0B279-807F-4225-B516-E1A913998421}"/>
              </a:ext>
            </a:extLst>
          </p:cNvPr>
          <p:cNvSpPr>
            <a:spLocks noGrp="1"/>
          </p:cNvSpPr>
          <p:nvPr>
            <p:ph type="title"/>
          </p:nvPr>
        </p:nvSpPr>
        <p:spPr>
          <a:xfrm>
            <a:off x="3527112" y="1920240"/>
            <a:ext cx="16515395" cy="6720840"/>
          </a:xfrm>
          <a:prstGeom prst="rect">
            <a:avLst/>
          </a:prstGeom>
        </p:spPr>
        <p:txBody>
          <a:bodyPr anchor="b"/>
          <a:lstStyle>
            <a:lvl1pPr>
              <a:defRPr sz="13440"/>
            </a:lvl1pPr>
          </a:lstStyle>
          <a:p>
            <a:r>
              <a:rPr lang="pt-BR"/>
              <a:t>Clique para editar o título Mestre</a:t>
            </a:r>
          </a:p>
        </p:txBody>
      </p:sp>
      <p:sp>
        <p:nvSpPr>
          <p:cNvPr id="3" name="Espaço Reservado para Imagem 2">
            <a:extLst>
              <a:ext uri="{FF2B5EF4-FFF2-40B4-BE49-F238E27FC236}">
                <a16:creationId xmlns:a16="http://schemas.microsoft.com/office/drawing/2014/main" id="{15DE71D0-D3E1-4118-AC9E-F800E33B9F50}"/>
              </a:ext>
            </a:extLst>
          </p:cNvPr>
          <p:cNvSpPr>
            <a:spLocks noGrp="1"/>
          </p:cNvSpPr>
          <p:nvPr>
            <p:ph type="pic" idx="1"/>
          </p:nvPr>
        </p:nvSpPr>
        <p:spPr>
          <a:xfrm>
            <a:off x="21769390" y="4147187"/>
            <a:ext cx="25923240" cy="20469225"/>
          </a:xfrm>
          <a:prstGeom prst="rect">
            <a:avLst/>
          </a:prstGeom>
        </p:spPr>
        <p:txBody>
          <a:bodyPr/>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endParaRPr lang="pt-BR"/>
          </a:p>
        </p:txBody>
      </p:sp>
      <p:sp>
        <p:nvSpPr>
          <p:cNvPr id="4" name="Espaço Reservado para Texto 3">
            <a:extLst>
              <a:ext uri="{FF2B5EF4-FFF2-40B4-BE49-F238E27FC236}">
                <a16:creationId xmlns:a16="http://schemas.microsoft.com/office/drawing/2014/main" id="{A37D61A7-76F0-4CF2-AF3B-37D1F7870CD3}"/>
              </a:ext>
            </a:extLst>
          </p:cNvPr>
          <p:cNvSpPr>
            <a:spLocks noGrp="1"/>
          </p:cNvSpPr>
          <p:nvPr>
            <p:ph type="body" sz="half" idx="2"/>
          </p:nvPr>
        </p:nvSpPr>
        <p:spPr>
          <a:xfrm>
            <a:off x="3527112" y="8641080"/>
            <a:ext cx="16515395" cy="16008670"/>
          </a:xfrm>
          <a:prstGeom prst="rect">
            <a:avLst/>
          </a:prstGeo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65E32CE-AB9E-4EA2-9B37-2FF00D573AFB}"/>
              </a:ext>
            </a:extLst>
          </p:cNvPr>
          <p:cNvSpPr>
            <a:spLocks noGrp="1"/>
          </p:cNvSpPr>
          <p:nvPr>
            <p:ph type="dt" sz="half" idx="10"/>
          </p:nvPr>
        </p:nvSpPr>
        <p:spPr>
          <a:xfrm>
            <a:off x="3520440" y="26696672"/>
            <a:ext cx="11521440" cy="1533525"/>
          </a:xfrm>
          <a:prstGeom prst="rect">
            <a:avLst/>
          </a:prstGeom>
        </p:spPr>
        <p:txBody>
          <a:bodyPr/>
          <a:lstStyle/>
          <a:p>
            <a:fld id="{AE7C4E3B-F63F-4857-8BCF-6A96911FFFD8}" type="datetimeFigureOut">
              <a:rPr lang="pt-BR" smtClean="0"/>
              <a:t>23/11/2021</a:t>
            </a:fld>
            <a:endParaRPr lang="pt-BR"/>
          </a:p>
        </p:txBody>
      </p:sp>
      <p:sp>
        <p:nvSpPr>
          <p:cNvPr id="6" name="Espaço Reservado para Rodapé 5">
            <a:extLst>
              <a:ext uri="{FF2B5EF4-FFF2-40B4-BE49-F238E27FC236}">
                <a16:creationId xmlns:a16="http://schemas.microsoft.com/office/drawing/2014/main" id="{56911D4B-8780-4959-9313-DB89345A170B}"/>
              </a:ext>
            </a:extLst>
          </p:cNvPr>
          <p:cNvSpPr>
            <a:spLocks noGrp="1"/>
          </p:cNvSpPr>
          <p:nvPr>
            <p:ph type="ftr" sz="quarter" idx="11"/>
          </p:nvPr>
        </p:nvSpPr>
        <p:spPr>
          <a:xfrm>
            <a:off x="16962120" y="26696672"/>
            <a:ext cx="17282160" cy="15335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id="{5630F9BA-C6CA-47AC-A829-A5AE11999B2D}"/>
              </a:ext>
            </a:extLst>
          </p:cNvPr>
          <p:cNvSpPr>
            <a:spLocks noGrp="1"/>
          </p:cNvSpPr>
          <p:nvPr>
            <p:ph type="sldNum" sz="quarter" idx="12"/>
          </p:nvPr>
        </p:nvSpPr>
        <p:spPr>
          <a:xfrm>
            <a:off x="36164520" y="26696672"/>
            <a:ext cx="11521440" cy="1533525"/>
          </a:xfrm>
          <a:prstGeom prst="rect">
            <a:avLst/>
          </a:prstGeom>
        </p:spPr>
        <p:txBody>
          <a:bodyPr/>
          <a:lstStyle/>
          <a:p>
            <a:fld id="{D040A67A-5241-492B-82E0-1D2DA622228E}" type="slidenum">
              <a:rPr lang="pt-BR" smtClean="0"/>
              <a:t>‹nº›</a:t>
            </a:fld>
            <a:endParaRPr lang="pt-BR"/>
          </a:p>
        </p:txBody>
      </p:sp>
    </p:spTree>
    <p:extLst>
      <p:ext uri="{BB962C8B-B14F-4D97-AF65-F5344CB8AC3E}">
        <p14:creationId xmlns:p14="http://schemas.microsoft.com/office/powerpoint/2010/main" val="785194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D020800C-E122-A143-84C4-12B9A72839AB}"/>
              </a:ext>
            </a:extLst>
          </p:cNvPr>
          <p:cNvCxnSpPr>
            <a:cxnSpLocks/>
          </p:cNvCxnSpPr>
          <p:nvPr userDrawn="1"/>
        </p:nvCxnSpPr>
        <p:spPr>
          <a:xfrm>
            <a:off x="7380927" y="4472258"/>
            <a:ext cx="41478515" cy="0"/>
          </a:xfrm>
          <a:prstGeom prst="line">
            <a:avLst/>
          </a:prstGeom>
          <a:ln w="12700">
            <a:solidFill>
              <a:srgbClr val="004D05"/>
            </a:solidFill>
            <a:prstDash val="sysDash"/>
          </a:ln>
        </p:spPr>
        <p:style>
          <a:lnRef idx="1">
            <a:schemeClr val="accent1"/>
          </a:lnRef>
          <a:fillRef idx="0">
            <a:schemeClr val="accent1"/>
          </a:fillRef>
          <a:effectRef idx="0">
            <a:schemeClr val="accent1"/>
          </a:effectRef>
          <a:fontRef idx="minor">
            <a:schemeClr val="tx1"/>
          </a:fontRef>
        </p:style>
      </p:cxnSp>
      <p:grpSp>
        <p:nvGrpSpPr>
          <p:cNvPr id="7" name="Agrupar 6">
            <a:extLst>
              <a:ext uri="{FF2B5EF4-FFF2-40B4-BE49-F238E27FC236}">
                <a16:creationId xmlns:a16="http://schemas.microsoft.com/office/drawing/2014/main" id="{520BBC57-C2BC-42B0-9BA9-82221AB81AA2}"/>
              </a:ext>
            </a:extLst>
          </p:cNvPr>
          <p:cNvGrpSpPr/>
          <p:nvPr userDrawn="1"/>
        </p:nvGrpSpPr>
        <p:grpSpPr>
          <a:xfrm>
            <a:off x="3778" y="180871"/>
            <a:ext cx="51202624" cy="28803604"/>
            <a:chOff x="899" y="-3"/>
            <a:chExt cx="12191101" cy="6858001"/>
          </a:xfrm>
        </p:grpSpPr>
        <p:pic>
          <p:nvPicPr>
            <p:cNvPr id="8" name="Imagem 7">
              <a:extLst>
                <a:ext uri="{FF2B5EF4-FFF2-40B4-BE49-F238E27FC236}">
                  <a16:creationId xmlns:a16="http://schemas.microsoft.com/office/drawing/2014/main" id="{FE3EACEA-AF31-413A-A9A8-7ED8B4F8C38A}"/>
                </a:ext>
              </a:extLst>
            </p:cNvPr>
            <p:cNvPicPr>
              <a:picLocks noChangeAspect="1"/>
            </p:cNvPicPr>
            <p:nvPr/>
          </p:nvPicPr>
          <p:blipFill>
            <a:blip r:embed="rId16">
              <a:alphaModFix amt="20000"/>
            </a:blip>
            <a:stretch>
              <a:fillRect/>
            </a:stretch>
          </p:blipFill>
          <p:spPr>
            <a:xfrm>
              <a:off x="899" y="-1"/>
              <a:ext cx="6857999" cy="6857999"/>
            </a:xfrm>
            <a:prstGeom prst="rect">
              <a:avLst/>
            </a:prstGeom>
          </p:spPr>
        </p:pic>
        <p:pic>
          <p:nvPicPr>
            <p:cNvPr id="9" name="Imagem 8">
              <a:extLst>
                <a:ext uri="{FF2B5EF4-FFF2-40B4-BE49-F238E27FC236}">
                  <a16:creationId xmlns:a16="http://schemas.microsoft.com/office/drawing/2014/main" id="{DFFDE28A-4C41-4392-9020-4BF7969376D6}"/>
                </a:ext>
              </a:extLst>
            </p:cNvPr>
            <p:cNvPicPr>
              <a:picLocks noChangeAspect="1"/>
            </p:cNvPicPr>
            <p:nvPr/>
          </p:nvPicPr>
          <p:blipFill rotWithShape="1">
            <a:blip r:embed="rId16">
              <a:alphaModFix amt="20000"/>
            </a:blip>
            <a:srcRect l="22236"/>
            <a:stretch/>
          </p:blipFill>
          <p:spPr>
            <a:xfrm flipH="1">
              <a:off x="6858898" y="-3"/>
              <a:ext cx="5333102" cy="6857999"/>
            </a:xfrm>
            <a:prstGeom prst="rect">
              <a:avLst/>
            </a:prstGeom>
          </p:spPr>
        </p:pic>
      </p:grpSp>
      <p:pic>
        <p:nvPicPr>
          <p:cNvPr id="22" name="Imagem 21">
            <a:extLst>
              <a:ext uri="{FF2B5EF4-FFF2-40B4-BE49-F238E27FC236}">
                <a16:creationId xmlns:a16="http://schemas.microsoft.com/office/drawing/2014/main" id="{99A4B1B7-69AF-D549-9CC1-06A679658E27}"/>
              </a:ext>
            </a:extLst>
          </p:cNvPr>
          <p:cNvPicPr>
            <a:picLocks noChangeAspect="1"/>
          </p:cNvPicPr>
          <p:nvPr userDrawn="1"/>
        </p:nvPicPr>
        <p:blipFill rotWithShape="1">
          <a:blip r:embed="rId17"/>
          <a:srcRect t="-1" r="45208" b="-18696"/>
          <a:stretch/>
        </p:blipFill>
        <p:spPr>
          <a:xfrm flipH="1">
            <a:off x="2" y="28278272"/>
            <a:ext cx="52340337" cy="734068"/>
          </a:xfrm>
          <a:prstGeom prst="rect">
            <a:avLst/>
          </a:prstGeom>
        </p:spPr>
      </p:pic>
      <p:grpSp>
        <p:nvGrpSpPr>
          <p:cNvPr id="32" name="Agrupar 31">
            <a:extLst>
              <a:ext uri="{FF2B5EF4-FFF2-40B4-BE49-F238E27FC236}">
                <a16:creationId xmlns:a16="http://schemas.microsoft.com/office/drawing/2014/main" id="{6068F848-1F98-9F44-AAA1-E1C00B236720}"/>
              </a:ext>
            </a:extLst>
          </p:cNvPr>
          <p:cNvGrpSpPr/>
          <p:nvPr userDrawn="1"/>
        </p:nvGrpSpPr>
        <p:grpSpPr>
          <a:xfrm>
            <a:off x="-229476" y="32265"/>
            <a:ext cx="51665351" cy="5064837"/>
            <a:chOff x="-87407" y="-17868"/>
            <a:chExt cx="12301274" cy="485615"/>
          </a:xfrm>
        </p:grpSpPr>
        <p:pic>
          <p:nvPicPr>
            <p:cNvPr id="3" name="Imagem 2">
              <a:extLst>
                <a:ext uri="{FF2B5EF4-FFF2-40B4-BE49-F238E27FC236}">
                  <a16:creationId xmlns:a16="http://schemas.microsoft.com/office/drawing/2014/main" id="{4F5F3482-23E1-4141-9E40-08D36DECF78E}"/>
                </a:ext>
              </a:extLst>
            </p:cNvPr>
            <p:cNvPicPr>
              <a:picLocks noChangeAspect="1"/>
            </p:cNvPicPr>
            <p:nvPr userDrawn="1"/>
          </p:nvPicPr>
          <p:blipFill rotWithShape="1">
            <a:blip r:embed="rId18"/>
            <a:srcRect t="75996"/>
            <a:stretch/>
          </p:blipFill>
          <p:spPr>
            <a:xfrm>
              <a:off x="-87407" y="-15687"/>
              <a:ext cx="4381274" cy="483434"/>
            </a:xfrm>
            <a:prstGeom prst="rect">
              <a:avLst/>
            </a:prstGeom>
          </p:spPr>
        </p:pic>
        <p:sp>
          <p:nvSpPr>
            <p:cNvPr id="26" name="Retângulo 25">
              <a:extLst>
                <a:ext uri="{FF2B5EF4-FFF2-40B4-BE49-F238E27FC236}">
                  <a16:creationId xmlns:a16="http://schemas.microsoft.com/office/drawing/2014/main" id="{B8B96D69-8E0D-F242-A5B0-068C211BD585}"/>
                </a:ext>
              </a:extLst>
            </p:cNvPr>
            <p:cNvSpPr/>
            <p:nvPr userDrawn="1"/>
          </p:nvSpPr>
          <p:spPr>
            <a:xfrm>
              <a:off x="4293867" y="-17868"/>
              <a:ext cx="7920000" cy="106761"/>
            </a:xfrm>
            <a:prstGeom prst="rect">
              <a:avLst/>
            </a:prstGeom>
            <a:solidFill>
              <a:srgbClr val="0B4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7560" dirty="0"/>
            </a:p>
          </p:txBody>
        </p:sp>
      </p:grpSp>
      <p:pic>
        <p:nvPicPr>
          <p:cNvPr id="1026" name="Picture 2" descr="TRAUMA BRASIL 2021 XIV Congresso da SBAIT, XXIII CoLT Congresso das Ligas  de Trauma">
            <a:extLst>
              <a:ext uri="{FF2B5EF4-FFF2-40B4-BE49-F238E27FC236}">
                <a16:creationId xmlns:a16="http://schemas.microsoft.com/office/drawing/2014/main" id="{A55EC2EE-FB11-954D-AED8-3BB4B5B11BFE}"/>
              </a:ext>
            </a:extLst>
          </p:cNvPr>
          <p:cNvPicPr>
            <a:picLocks noChangeAspect="1" noChangeArrowheads="1"/>
          </p:cNvPicPr>
          <p:nvPr userDrawn="1"/>
        </p:nvPicPr>
        <p:blipFill rotWithShape="1">
          <a:blip r:embed="rId19">
            <a:extLst>
              <a:ext uri="{28A0092B-C50C-407E-A947-70E740481C1C}">
                <a14:useLocalDpi xmlns:a14="http://schemas.microsoft.com/office/drawing/2010/main" val="0"/>
              </a:ext>
            </a:extLst>
          </a:blip>
          <a:srcRect b="52309"/>
          <a:stretch/>
        </p:blipFill>
        <p:spPr bwMode="auto">
          <a:xfrm>
            <a:off x="-877405" y="108964"/>
            <a:ext cx="11163842" cy="3249074"/>
          </a:xfrm>
          <a:prstGeom prst="rect">
            <a:avLst/>
          </a:prstGeom>
          <a:noFill/>
          <a:effectLst>
            <a:glow rad="101600">
              <a:schemeClr val="bg1">
                <a:alpha val="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8783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pt-BR"/>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6.png"/><Relationship Id="rId7" Type="http://schemas.openxmlformats.org/officeDocument/2006/relationships/package" Target="../embeddings/Microsoft_Excel_Macro-Enabled_Worksheet1.xlsm"/><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package" Target="../embeddings/Microsoft_Excel_Macro-Enabled_Worksheet.xlsm"/><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DEC62748-D736-8A4D-8F04-B3DCA999D37D}"/>
              </a:ext>
            </a:extLst>
          </p:cNvPr>
          <p:cNvSpPr/>
          <p:nvPr/>
        </p:nvSpPr>
        <p:spPr>
          <a:xfrm>
            <a:off x="12364813" y="-109126"/>
            <a:ext cx="33687695" cy="6755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40480"/>
            <a:r>
              <a:rPr lang="pt-BR" sz="9600" dirty="0">
                <a:solidFill>
                  <a:srgbClr val="0B412B"/>
                </a:solidFill>
                <a:latin typeface="Bebas Neue" panose="020B0606020202050201" pitchFamily="34" charset="0"/>
              </a:rPr>
              <a:t>Registro de internações e óbitos por acidentes de transportes no brasil – Atualização dos últimos 5 </a:t>
            </a:r>
            <a:r>
              <a:rPr lang="pt-BR" sz="9600" dirty="0" err="1">
                <a:solidFill>
                  <a:srgbClr val="0B412B"/>
                </a:solidFill>
                <a:latin typeface="Bebas Neue" panose="020B0606020202050201" pitchFamily="34" charset="0"/>
              </a:rPr>
              <a:t>anOS</a:t>
            </a:r>
            <a:endParaRPr lang="pt-BR" sz="9600" dirty="0">
              <a:solidFill>
                <a:srgbClr val="0B412B"/>
              </a:solidFill>
              <a:latin typeface="Bebas Neue" panose="020B0606020202050201" pitchFamily="34" charset="0"/>
            </a:endParaRPr>
          </a:p>
        </p:txBody>
      </p:sp>
      <p:sp>
        <p:nvSpPr>
          <p:cNvPr id="11" name="Retângulo 10">
            <a:extLst>
              <a:ext uri="{FF2B5EF4-FFF2-40B4-BE49-F238E27FC236}">
                <a16:creationId xmlns:a16="http://schemas.microsoft.com/office/drawing/2014/main" id="{CE56304F-C03F-3347-9407-EA31033D920E}"/>
              </a:ext>
            </a:extLst>
          </p:cNvPr>
          <p:cNvSpPr/>
          <p:nvPr/>
        </p:nvSpPr>
        <p:spPr>
          <a:xfrm>
            <a:off x="827589" y="7689995"/>
            <a:ext cx="16008624" cy="1368985"/>
          </a:xfrm>
          <a:prstGeom prst="rect">
            <a:avLst/>
          </a:prstGeom>
          <a:solidFill>
            <a:srgbClr val="083921"/>
          </a:solidFill>
          <a:ln w="28575">
            <a:solidFill>
              <a:srgbClr val="083921"/>
            </a:solidFill>
            <a:extLst>
              <a:ext uri="{C807C97D-BFC1-408E-A445-0C87EB9F89A2}">
                <ask:lineSketchStyleProps xmlns:ask="http://schemas.microsoft.com/office/drawing/2018/sketchyshapes" sd="2416127201">
                  <a:custGeom>
                    <a:avLst/>
                    <a:gdLst>
                      <a:gd name="connsiteX0" fmla="*/ 0 w 8020879"/>
                      <a:gd name="connsiteY0" fmla="*/ 0 h 786384"/>
                      <a:gd name="connsiteX1" fmla="*/ 427780 w 8020879"/>
                      <a:gd name="connsiteY1" fmla="*/ 0 h 786384"/>
                      <a:gd name="connsiteX2" fmla="*/ 1176396 w 8020879"/>
                      <a:gd name="connsiteY2" fmla="*/ 0 h 786384"/>
                      <a:gd name="connsiteX3" fmla="*/ 1604176 w 8020879"/>
                      <a:gd name="connsiteY3" fmla="*/ 0 h 786384"/>
                      <a:gd name="connsiteX4" fmla="*/ 2192374 w 8020879"/>
                      <a:gd name="connsiteY4" fmla="*/ 0 h 786384"/>
                      <a:gd name="connsiteX5" fmla="*/ 2780571 w 8020879"/>
                      <a:gd name="connsiteY5" fmla="*/ 0 h 786384"/>
                      <a:gd name="connsiteX6" fmla="*/ 3609396 w 8020879"/>
                      <a:gd name="connsiteY6" fmla="*/ 0 h 786384"/>
                      <a:gd name="connsiteX7" fmla="*/ 4117385 w 8020879"/>
                      <a:gd name="connsiteY7" fmla="*/ 0 h 786384"/>
                      <a:gd name="connsiteX8" fmla="*/ 4785791 w 8020879"/>
                      <a:gd name="connsiteY8" fmla="*/ 0 h 786384"/>
                      <a:gd name="connsiteX9" fmla="*/ 5293780 w 8020879"/>
                      <a:gd name="connsiteY9" fmla="*/ 0 h 786384"/>
                      <a:gd name="connsiteX10" fmla="*/ 5721560 w 8020879"/>
                      <a:gd name="connsiteY10" fmla="*/ 0 h 786384"/>
                      <a:gd name="connsiteX11" fmla="*/ 6309758 w 8020879"/>
                      <a:gd name="connsiteY11" fmla="*/ 0 h 786384"/>
                      <a:gd name="connsiteX12" fmla="*/ 7058374 w 8020879"/>
                      <a:gd name="connsiteY12" fmla="*/ 0 h 786384"/>
                      <a:gd name="connsiteX13" fmla="*/ 8020879 w 8020879"/>
                      <a:gd name="connsiteY13" fmla="*/ 0 h 786384"/>
                      <a:gd name="connsiteX14" fmla="*/ 8020879 w 8020879"/>
                      <a:gd name="connsiteY14" fmla="*/ 369600 h 786384"/>
                      <a:gd name="connsiteX15" fmla="*/ 8020879 w 8020879"/>
                      <a:gd name="connsiteY15" fmla="*/ 786384 h 786384"/>
                      <a:gd name="connsiteX16" fmla="*/ 7352472 w 8020879"/>
                      <a:gd name="connsiteY16" fmla="*/ 786384 h 786384"/>
                      <a:gd name="connsiteX17" fmla="*/ 6924692 w 8020879"/>
                      <a:gd name="connsiteY17" fmla="*/ 786384 h 786384"/>
                      <a:gd name="connsiteX18" fmla="*/ 6256286 w 8020879"/>
                      <a:gd name="connsiteY18" fmla="*/ 786384 h 786384"/>
                      <a:gd name="connsiteX19" fmla="*/ 5748297 w 8020879"/>
                      <a:gd name="connsiteY19" fmla="*/ 786384 h 786384"/>
                      <a:gd name="connsiteX20" fmla="*/ 5240308 w 8020879"/>
                      <a:gd name="connsiteY20" fmla="*/ 786384 h 786384"/>
                      <a:gd name="connsiteX21" fmla="*/ 4812527 w 8020879"/>
                      <a:gd name="connsiteY21" fmla="*/ 786384 h 786384"/>
                      <a:gd name="connsiteX22" fmla="*/ 4063912 w 8020879"/>
                      <a:gd name="connsiteY22" fmla="*/ 786384 h 786384"/>
                      <a:gd name="connsiteX23" fmla="*/ 3235088 w 8020879"/>
                      <a:gd name="connsiteY23" fmla="*/ 786384 h 786384"/>
                      <a:gd name="connsiteX24" fmla="*/ 2566681 w 8020879"/>
                      <a:gd name="connsiteY24" fmla="*/ 786384 h 786384"/>
                      <a:gd name="connsiteX25" fmla="*/ 1898275 w 8020879"/>
                      <a:gd name="connsiteY25" fmla="*/ 786384 h 786384"/>
                      <a:gd name="connsiteX26" fmla="*/ 1069451 w 8020879"/>
                      <a:gd name="connsiteY26" fmla="*/ 786384 h 786384"/>
                      <a:gd name="connsiteX27" fmla="*/ 0 w 8020879"/>
                      <a:gd name="connsiteY27" fmla="*/ 786384 h 786384"/>
                      <a:gd name="connsiteX28" fmla="*/ 0 w 8020879"/>
                      <a:gd name="connsiteY28" fmla="*/ 401056 h 786384"/>
                      <a:gd name="connsiteX29" fmla="*/ 0 w 8020879"/>
                      <a:gd name="connsiteY29" fmla="*/ 0 h 78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020879" h="786384" fill="none" extrusionOk="0">
                        <a:moveTo>
                          <a:pt x="0" y="0"/>
                        </a:moveTo>
                        <a:cubicBezTo>
                          <a:pt x="86163" y="-6540"/>
                          <a:pt x="274802" y="-14251"/>
                          <a:pt x="427780" y="0"/>
                        </a:cubicBezTo>
                        <a:cubicBezTo>
                          <a:pt x="580758" y="14251"/>
                          <a:pt x="846147" y="19421"/>
                          <a:pt x="1176396" y="0"/>
                        </a:cubicBezTo>
                        <a:cubicBezTo>
                          <a:pt x="1506645" y="-19421"/>
                          <a:pt x="1404517" y="-14789"/>
                          <a:pt x="1604176" y="0"/>
                        </a:cubicBezTo>
                        <a:cubicBezTo>
                          <a:pt x="1803835" y="14789"/>
                          <a:pt x="1903740" y="-20734"/>
                          <a:pt x="2192374" y="0"/>
                        </a:cubicBezTo>
                        <a:cubicBezTo>
                          <a:pt x="2481008" y="20734"/>
                          <a:pt x="2521885" y="-10725"/>
                          <a:pt x="2780571" y="0"/>
                        </a:cubicBezTo>
                        <a:cubicBezTo>
                          <a:pt x="3039257" y="10725"/>
                          <a:pt x="3382586" y="-41325"/>
                          <a:pt x="3609396" y="0"/>
                        </a:cubicBezTo>
                        <a:cubicBezTo>
                          <a:pt x="3836206" y="41325"/>
                          <a:pt x="3867400" y="18569"/>
                          <a:pt x="4117385" y="0"/>
                        </a:cubicBezTo>
                        <a:cubicBezTo>
                          <a:pt x="4367370" y="-18569"/>
                          <a:pt x="4563346" y="-8674"/>
                          <a:pt x="4785791" y="0"/>
                        </a:cubicBezTo>
                        <a:cubicBezTo>
                          <a:pt x="5008236" y="8674"/>
                          <a:pt x="5165503" y="20416"/>
                          <a:pt x="5293780" y="0"/>
                        </a:cubicBezTo>
                        <a:cubicBezTo>
                          <a:pt x="5422057" y="-20416"/>
                          <a:pt x="5582484" y="-17534"/>
                          <a:pt x="5721560" y="0"/>
                        </a:cubicBezTo>
                        <a:cubicBezTo>
                          <a:pt x="5860636" y="17534"/>
                          <a:pt x="6054300" y="15717"/>
                          <a:pt x="6309758" y="0"/>
                        </a:cubicBezTo>
                        <a:cubicBezTo>
                          <a:pt x="6565216" y="-15717"/>
                          <a:pt x="6843833" y="34916"/>
                          <a:pt x="7058374" y="0"/>
                        </a:cubicBezTo>
                        <a:cubicBezTo>
                          <a:pt x="7272915" y="-34916"/>
                          <a:pt x="7627819" y="18793"/>
                          <a:pt x="8020879" y="0"/>
                        </a:cubicBezTo>
                        <a:cubicBezTo>
                          <a:pt x="8004569" y="117533"/>
                          <a:pt x="8004034" y="273468"/>
                          <a:pt x="8020879" y="369600"/>
                        </a:cubicBezTo>
                        <a:cubicBezTo>
                          <a:pt x="8037724" y="465732"/>
                          <a:pt x="8034944" y="673344"/>
                          <a:pt x="8020879" y="786384"/>
                        </a:cubicBezTo>
                        <a:cubicBezTo>
                          <a:pt x="7880315" y="761931"/>
                          <a:pt x="7597954" y="804945"/>
                          <a:pt x="7352472" y="786384"/>
                        </a:cubicBezTo>
                        <a:cubicBezTo>
                          <a:pt x="7106990" y="767823"/>
                          <a:pt x="7117742" y="782672"/>
                          <a:pt x="6924692" y="786384"/>
                        </a:cubicBezTo>
                        <a:cubicBezTo>
                          <a:pt x="6731642" y="790096"/>
                          <a:pt x="6420767" y="756807"/>
                          <a:pt x="6256286" y="786384"/>
                        </a:cubicBezTo>
                        <a:cubicBezTo>
                          <a:pt x="6091805" y="815961"/>
                          <a:pt x="5900070" y="787483"/>
                          <a:pt x="5748297" y="786384"/>
                        </a:cubicBezTo>
                        <a:cubicBezTo>
                          <a:pt x="5596524" y="785285"/>
                          <a:pt x="5346322" y="769058"/>
                          <a:pt x="5240308" y="786384"/>
                        </a:cubicBezTo>
                        <a:cubicBezTo>
                          <a:pt x="5134294" y="803710"/>
                          <a:pt x="4963528" y="786469"/>
                          <a:pt x="4812527" y="786384"/>
                        </a:cubicBezTo>
                        <a:cubicBezTo>
                          <a:pt x="4661526" y="786299"/>
                          <a:pt x="4236733" y="768576"/>
                          <a:pt x="4063912" y="786384"/>
                        </a:cubicBezTo>
                        <a:cubicBezTo>
                          <a:pt x="3891092" y="804192"/>
                          <a:pt x="3549703" y="748347"/>
                          <a:pt x="3235088" y="786384"/>
                        </a:cubicBezTo>
                        <a:cubicBezTo>
                          <a:pt x="2920473" y="824421"/>
                          <a:pt x="2766158" y="802439"/>
                          <a:pt x="2566681" y="786384"/>
                        </a:cubicBezTo>
                        <a:cubicBezTo>
                          <a:pt x="2367204" y="770329"/>
                          <a:pt x="2228586" y="797929"/>
                          <a:pt x="1898275" y="786384"/>
                        </a:cubicBezTo>
                        <a:cubicBezTo>
                          <a:pt x="1567964" y="774839"/>
                          <a:pt x="1303693" y="749808"/>
                          <a:pt x="1069451" y="786384"/>
                        </a:cubicBezTo>
                        <a:cubicBezTo>
                          <a:pt x="835209" y="822960"/>
                          <a:pt x="389409" y="740199"/>
                          <a:pt x="0" y="786384"/>
                        </a:cubicBezTo>
                        <a:cubicBezTo>
                          <a:pt x="17597" y="614561"/>
                          <a:pt x="14003" y="577057"/>
                          <a:pt x="0" y="401056"/>
                        </a:cubicBezTo>
                        <a:cubicBezTo>
                          <a:pt x="-14003" y="225055"/>
                          <a:pt x="4325" y="183489"/>
                          <a:pt x="0" y="0"/>
                        </a:cubicBezTo>
                        <a:close/>
                      </a:path>
                      <a:path w="8020879" h="786384" stroke="0" extrusionOk="0">
                        <a:moveTo>
                          <a:pt x="0" y="0"/>
                        </a:moveTo>
                        <a:cubicBezTo>
                          <a:pt x="315437" y="14843"/>
                          <a:pt x="395721" y="-1582"/>
                          <a:pt x="668407" y="0"/>
                        </a:cubicBezTo>
                        <a:cubicBezTo>
                          <a:pt x="941093" y="1582"/>
                          <a:pt x="1108113" y="26096"/>
                          <a:pt x="1256604" y="0"/>
                        </a:cubicBezTo>
                        <a:cubicBezTo>
                          <a:pt x="1405095" y="-26096"/>
                          <a:pt x="1499903" y="9437"/>
                          <a:pt x="1684385" y="0"/>
                        </a:cubicBezTo>
                        <a:cubicBezTo>
                          <a:pt x="1868867" y="-9437"/>
                          <a:pt x="2221993" y="9761"/>
                          <a:pt x="2513209" y="0"/>
                        </a:cubicBezTo>
                        <a:cubicBezTo>
                          <a:pt x="2804425" y="-9761"/>
                          <a:pt x="2866159" y="19581"/>
                          <a:pt x="3181615" y="0"/>
                        </a:cubicBezTo>
                        <a:cubicBezTo>
                          <a:pt x="3497071" y="-19581"/>
                          <a:pt x="3719556" y="20363"/>
                          <a:pt x="3930231" y="0"/>
                        </a:cubicBezTo>
                        <a:cubicBezTo>
                          <a:pt x="4140906" y="-20363"/>
                          <a:pt x="4421900" y="-29517"/>
                          <a:pt x="4598637" y="0"/>
                        </a:cubicBezTo>
                        <a:cubicBezTo>
                          <a:pt x="4775374" y="29517"/>
                          <a:pt x="5220028" y="-3777"/>
                          <a:pt x="5427461" y="0"/>
                        </a:cubicBezTo>
                        <a:cubicBezTo>
                          <a:pt x="5634894" y="3777"/>
                          <a:pt x="5811561" y="16113"/>
                          <a:pt x="6095868" y="0"/>
                        </a:cubicBezTo>
                        <a:cubicBezTo>
                          <a:pt x="6380175" y="-16113"/>
                          <a:pt x="6386979" y="13863"/>
                          <a:pt x="6523648" y="0"/>
                        </a:cubicBezTo>
                        <a:cubicBezTo>
                          <a:pt x="6660317" y="-13863"/>
                          <a:pt x="6898307" y="14788"/>
                          <a:pt x="7111846" y="0"/>
                        </a:cubicBezTo>
                        <a:cubicBezTo>
                          <a:pt x="7325385" y="-14788"/>
                          <a:pt x="7737329" y="27637"/>
                          <a:pt x="8020879" y="0"/>
                        </a:cubicBezTo>
                        <a:cubicBezTo>
                          <a:pt x="8016780" y="146270"/>
                          <a:pt x="8012200" y="205309"/>
                          <a:pt x="8020879" y="377464"/>
                        </a:cubicBezTo>
                        <a:cubicBezTo>
                          <a:pt x="8029558" y="549619"/>
                          <a:pt x="8012767" y="683780"/>
                          <a:pt x="8020879" y="786384"/>
                        </a:cubicBezTo>
                        <a:cubicBezTo>
                          <a:pt x="7804283" y="796274"/>
                          <a:pt x="7676407" y="811803"/>
                          <a:pt x="7432681" y="786384"/>
                        </a:cubicBezTo>
                        <a:cubicBezTo>
                          <a:pt x="7188955" y="760965"/>
                          <a:pt x="6844911" y="823683"/>
                          <a:pt x="6684066" y="786384"/>
                        </a:cubicBezTo>
                        <a:cubicBezTo>
                          <a:pt x="6523222" y="749085"/>
                          <a:pt x="6355929" y="794814"/>
                          <a:pt x="6176077" y="786384"/>
                        </a:cubicBezTo>
                        <a:cubicBezTo>
                          <a:pt x="5996225" y="777954"/>
                          <a:pt x="5776016" y="777277"/>
                          <a:pt x="5668088" y="786384"/>
                        </a:cubicBezTo>
                        <a:cubicBezTo>
                          <a:pt x="5560160" y="795491"/>
                          <a:pt x="5334494" y="796981"/>
                          <a:pt x="5240308" y="786384"/>
                        </a:cubicBezTo>
                        <a:cubicBezTo>
                          <a:pt x="5146122" y="775787"/>
                          <a:pt x="4886995" y="776335"/>
                          <a:pt x="4652110" y="786384"/>
                        </a:cubicBezTo>
                        <a:cubicBezTo>
                          <a:pt x="4417225" y="796433"/>
                          <a:pt x="4376050" y="786400"/>
                          <a:pt x="4224330" y="786384"/>
                        </a:cubicBezTo>
                        <a:cubicBezTo>
                          <a:pt x="4072610" y="786368"/>
                          <a:pt x="3696227" y="822452"/>
                          <a:pt x="3475714" y="786384"/>
                        </a:cubicBezTo>
                        <a:cubicBezTo>
                          <a:pt x="3255201" y="750316"/>
                          <a:pt x="3113242" y="819509"/>
                          <a:pt x="2807308" y="786384"/>
                        </a:cubicBezTo>
                        <a:cubicBezTo>
                          <a:pt x="2501374" y="753259"/>
                          <a:pt x="2492428" y="770131"/>
                          <a:pt x="2379527" y="786384"/>
                        </a:cubicBezTo>
                        <a:cubicBezTo>
                          <a:pt x="2266626" y="802637"/>
                          <a:pt x="1965839" y="772807"/>
                          <a:pt x="1711121" y="786384"/>
                        </a:cubicBezTo>
                        <a:cubicBezTo>
                          <a:pt x="1456403" y="799961"/>
                          <a:pt x="1209665" y="755035"/>
                          <a:pt x="1042714" y="786384"/>
                        </a:cubicBezTo>
                        <a:cubicBezTo>
                          <a:pt x="875763" y="817733"/>
                          <a:pt x="803693" y="786427"/>
                          <a:pt x="614934" y="786384"/>
                        </a:cubicBezTo>
                        <a:cubicBezTo>
                          <a:pt x="426175" y="786341"/>
                          <a:pt x="248355" y="771687"/>
                          <a:pt x="0" y="786384"/>
                        </a:cubicBezTo>
                        <a:cubicBezTo>
                          <a:pt x="4292" y="651013"/>
                          <a:pt x="9979" y="525212"/>
                          <a:pt x="0" y="377464"/>
                        </a:cubicBezTo>
                        <a:cubicBezTo>
                          <a:pt x="-9979" y="229716"/>
                          <a:pt x="-4632" y="158124"/>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40480">
              <a:lnSpc>
                <a:spcPct val="104000"/>
              </a:lnSpc>
              <a:buClr>
                <a:srgbClr val="000000"/>
              </a:buClr>
              <a:defRPr/>
            </a:pPr>
            <a:r>
              <a:rPr lang="pt-BR" sz="6600" kern="0" dirty="0">
                <a:solidFill>
                  <a:prstClr val="white"/>
                </a:solidFill>
                <a:latin typeface="Candara" panose="020E0502030303020204" pitchFamily="34" charset="0"/>
                <a:ea typeface="Cambria" panose="02040503050406030204" pitchFamily="18" charset="0"/>
                <a:cs typeface="Cavolini" panose="03000502040302020204" pitchFamily="66" charset="0"/>
                <a:sym typeface="Arial"/>
              </a:rPr>
              <a:t>OBJETIVO</a:t>
            </a:r>
          </a:p>
        </p:txBody>
      </p:sp>
      <p:sp>
        <p:nvSpPr>
          <p:cNvPr id="12" name="CaixaDeTexto 12">
            <a:extLst>
              <a:ext uri="{FF2B5EF4-FFF2-40B4-BE49-F238E27FC236}">
                <a16:creationId xmlns:a16="http://schemas.microsoft.com/office/drawing/2014/main" id="{75611D82-E74B-3348-ABCB-3713BC98F24F}"/>
              </a:ext>
            </a:extLst>
          </p:cNvPr>
          <p:cNvSpPr txBox="1"/>
          <p:nvPr/>
        </p:nvSpPr>
        <p:spPr>
          <a:xfrm>
            <a:off x="15292637" y="4771556"/>
            <a:ext cx="27832049" cy="2185214"/>
          </a:xfrm>
          <a:prstGeom prst="rect">
            <a:avLst/>
          </a:prstGeom>
          <a:noFill/>
        </p:spPr>
        <p:txBody>
          <a:bodyPr wrap="square" rtlCol="0">
            <a:spAutoFit/>
          </a:bodyPr>
          <a:lstStyle>
            <a:defPPr>
              <a:defRPr lang="pt-BR"/>
            </a:defPPr>
            <a:lvl1pPr marL="0" algn="l" defTabSz="3628796" rtl="0" eaLnBrk="1" latinLnBrk="0" hangingPunct="1">
              <a:defRPr sz="7143" kern="1200">
                <a:solidFill>
                  <a:schemeClr val="tx1"/>
                </a:solidFill>
                <a:latin typeface="+mn-lt"/>
                <a:ea typeface="+mn-ea"/>
                <a:cs typeface="+mn-cs"/>
              </a:defRPr>
            </a:lvl1pPr>
            <a:lvl2pPr marL="1814398" algn="l" defTabSz="3628796" rtl="0" eaLnBrk="1" latinLnBrk="0" hangingPunct="1">
              <a:defRPr sz="7143" kern="1200">
                <a:solidFill>
                  <a:schemeClr val="tx1"/>
                </a:solidFill>
                <a:latin typeface="+mn-lt"/>
                <a:ea typeface="+mn-ea"/>
                <a:cs typeface="+mn-cs"/>
              </a:defRPr>
            </a:lvl2pPr>
            <a:lvl3pPr marL="3628796" algn="l" defTabSz="3628796" rtl="0" eaLnBrk="1" latinLnBrk="0" hangingPunct="1">
              <a:defRPr sz="7143" kern="1200">
                <a:solidFill>
                  <a:schemeClr val="tx1"/>
                </a:solidFill>
                <a:latin typeface="+mn-lt"/>
                <a:ea typeface="+mn-ea"/>
                <a:cs typeface="+mn-cs"/>
              </a:defRPr>
            </a:lvl3pPr>
            <a:lvl4pPr marL="5443195" algn="l" defTabSz="3628796" rtl="0" eaLnBrk="1" latinLnBrk="0" hangingPunct="1">
              <a:defRPr sz="7143" kern="1200">
                <a:solidFill>
                  <a:schemeClr val="tx1"/>
                </a:solidFill>
                <a:latin typeface="+mn-lt"/>
                <a:ea typeface="+mn-ea"/>
                <a:cs typeface="+mn-cs"/>
              </a:defRPr>
            </a:lvl4pPr>
            <a:lvl5pPr marL="7257593" algn="l" defTabSz="3628796" rtl="0" eaLnBrk="1" latinLnBrk="0" hangingPunct="1">
              <a:defRPr sz="7143" kern="1200">
                <a:solidFill>
                  <a:schemeClr val="tx1"/>
                </a:solidFill>
                <a:latin typeface="+mn-lt"/>
                <a:ea typeface="+mn-ea"/>
                <a:cs typeface="+mn-cs"/>
              </a:defRPr>
            </a:lvl5pPr>
            <a:lvl6pPr marL="9071991" algn="l" defTabSz="3628796" rtl="0" eaLnBrk="1" latinLnBrk="0" hangingPunct="1">
              <a:defRPr sz="7143" kern="1200">
                <a:solidFill>
                  <a:schemeClr val="tx1"/>
                </a:solidFill>
                <a:latin typeface="+mn-lt"/>
                <a:ea typeface="+mn-ea"/>
                <a:cs typeface="+mn-cs"/>
              </a:defRPr>
            </a:lvl6pPr>
            <a:lvl7pPr marL="10886389" algn="l" defTabSz="3628796" rtl="0" eaLnBrk="1" latinLnBrk="0" hangingPunct="1">
              <a:defRPr sz="7143" kern="1200">
                <a:solidFill>
                  <a:schemeClr val="tx1"/>
                </a:solidFill>
                <a:latin typeface="+mn-lt"/>
                <a:ea typeface="+mn-ea"/>
                <a:cs typeface="+mn-cs"/>
              </a:defRPr>
            </a:lvl7pPr>
            <a:lvl8pPr marL="12700787" algn="l" defTabSz="3628796" rtl="0" eaLnBrk="1" latinLnBrk="0" hangingPunct="1">
              <a:defRPr sz="7143" kern="1200">
                <a:solidFill>
                  <a:schemeClr val="tx1"/>
                </a:solidFill>
                <a:latin typeface="+mn-lt"/>
                <a:ea typeface="+mn-ea"/>
                <a:cs typeface="+mn-cs"/>
              </a:defRPr>
            </a:lvl8pPr>
            <a:lvl9pPr marL="14515186" algn="l" defTabSz="3628796" rtl="0" eaLnBrk="1" latinLnBrk="0" hangingPunct="1">
              <a:defRPr sz="7143" kern="1200">
                <a:solidFill>
                  <a:schemeClr val="tx1"/>
                </a:solidFill>
                <a:latin typeface="+mn-lt"/>
                <a:ea typeface="+mn-ea"/>
                <a:cs typeface="+mn-cs"/>
              </a:defRPr>
            </a:lvl9pPr>
          </a:lstStyle>
          <a:p>
            <a:pPr algn="ctr"/>
            <a:r>
              <a:rPr lang="pt-BR" sz="4400" dirty="0">
                <a:solidFill>
                  <a:srgbClr val="004500"/>
                </a:solidFill>
              </a:rPr>
              <a:t>Samuel Carneiro Carapiá; </a:t>
            </a:r>
            <a:r>
              <a:rPr lang="pt-BR" sz="4400" b="0" i="0" dirty="0">
                <a:solidFill>
                  <a:srgbClr val="004500"/>
                </a:solidFill>
                <a:effectLst/>
              </a:rPr>
              <a:t>Renata Baltazar da Silveira de Araújo</a:t>
            </a:r>
            <a:r>
              <a:rPr lang="pt-BR" sz="4400" dirty="0">
                <a:solidFill>
                  <a:srgbClr val="004500"/>
                </a:solidFill>
              </a:rPr>
              <a:t>;</a:t>
            </a:r>
            <a:r>
              <a:rPr lang="pt-BR" sz="4400" b="0" i="0" dirty="0">
                <a:solidFill>
                  <a:srgbClr val="004500"/>
                </a:solidFill>
                <a:effectLst/>
              </a:rPr>
              <a:t> Maria Karolina Velame Souza Santos; Ana Célia Diniz Cabral Barbosa Romeo; Rinaldo Antunes Barros. </a:t>
            </a:r>
            <a:r>
              <a:rPr lang="pt-BR" sz="4800" dirty="0">
                <a:solidFill>
                  <a:srgbClr val="004500"/>
                </a:solidFill>
              </a:rPr>
              <a:t>/ Escola </a:t>
            </a:r>
            <a:r>
              <a:rPr lang="pt-BR" sz="4800" dirty="0" err="1">
                <a:solidFill>
                  <a:srgbClr val="004500"/>
                </a:solidFill>
              </a:rPr>
              <a:t>Bahiana</a:t>
            </a:r>
            <a:r>
              <a:rPr lang="pt-BR" sz="4800" dirty="0">
                <a:solidFill>
                  <a:srgbClr val="004500"/>
                </a:solidFill>
              </a:rPr>
              <a:t> de Medicina e Saúde Pública / </a:t>
            </a:r>
            <a:r>
              <a:rPr lang="pt-BR" sz="4400" b="0" i="0" dirty="0">
                <a:solidFill>
                  <a:srgbClr val="004500"/>
                </a:solidFill>
                <a:effectLst/>
              </a:rPr>
              <a:t>samuelcarapia19.1@bahiana.edu.br</a:t>
            </a:r>
            <a:endParaRPr lang="pt-BR" sz="4400" dirty="0">
              <a:solidFill>
                <a:srgbClr val="004500"/>
              </a:solidFill>
            </a:endParaRPr>
          </a:p>
        </p:txBody>
      </p:sp>
      <p:sp>
        <p:nvSpPr>
          <p:cNvPr id="13" name="CaixaDeTexto 12">
            <a:extLst>
              <a:ext uri="{FF2B5EF4-FFF2-40B4-BE49-F238E27FC236}">
                <a16:creationId xmlns:a16="http://schemas.microsoft.com/office/drawing/2014/main" id="{65160D78-4ACE-FD40-85AF-9E9125E415C3}"/>
              </a:ext>
            </a:extLst>
          </p:cNvPr>
          <p:cNvSpPr txBox="1"/>
          <p:nvPr/>
        </p:nvSpPr>
        <p:spPr>
          <a:xfrm>
            <a:off x="827589" y="9525785"/>
            <a:ext cx="15780024" cy="1323439"/>
          </a:xfrm>
          <a:prstGeom prst="rect">
            <a:avLst/>
          </a:prstGeom>
          <a:noFill/>
        </p:spPr>
        <p:txBody>
          <a:bodyPr wrap="square" rtlCol="0">
            <a:spAutoFit/>
          </a:bodyPr>
          <a:lstStyle/>
          <a:p>
            <a:pPr algn="just"/>
            <a:r>
              <a:rPr lang="pt-BR" sz="4000" b="0" i="0" dirty="0">
                <a:solidFill>
                  <a:srgbClr val="000000"/>
                </a:solidFill>
                <a:effectLst/>
              </a:rPr>
              <a:t>Comparar a quantidade de internações e óbitos por Acidentes de Transporte por Regiões no Brasil nos anos de 2019 e 2020.</a:t>
            </a:r>
            <a:endParaRPr lang="pt-BR" sz="4000" dirty="0"/>
          </a:p>
        </p:txBody>
      </p:sp>
      <p:sp>
        <p:nvSpPr>
          <p:cNvPr id="14" name="CaixaDeTexto 13">
            <a:extLst>
              <a:ext uri="{FF2B5EF4-FFF2-40B4-BE49-F238E27FC236}">
                <a16:creationId xmlns:a16="http://schemas.microsoft.com/office/drawing/2014/main" id="{A70A5FDF-04E1-BF47-B858-BF3FD8E01BF2}"/>
              </a:ext>
            </a:extLst>
          </p:cNvPr>
          <p:cNvSpPr txBox="1"/>
          <p:nvPr/>
        </p:nvSpPr>
        <p:spPr>
          <a:xfrm>
            <a:off x="827589" y="13151819"/>
            <a:ext cx="16008624" cy="4401205"/>
          </a:xfrm>
          <a:prstGeom prst="rect">
            <a:avLst/>
          </a:prstGeom>
          <a:noFill/>
        </p:spPr>
        <p:txBody>
          <a:bodyPr wrap="square" rtlCol="0">
            <a:spAutoFit/>
          </a:bodyPr>
          <a:lstStyle/>
          <a:p>
            <a:pPr algn="just"/>
            <a:r>
              <a:rPr lang="pt-BR" sz="4000" b="0" i="0" dirty="0">
                <a:solidFill>
                  <a:srgbClr val="000000"/>
                </a:solidFill>
                <a:effectLst/>
              </a:rPr>
              <a:t>Estudo ecológico, descritivo, por meio de dados fornecidos pelo Sistema Único de Saúde (SUS) em seu Sistema de Informações Hospitalares (SIH/SUS), coletados através da Departamento de Informática do Sistema Único de Saúde (DATASUS). A população do estudo foram vítimas de acidentes de transporte no Brasil, tendo como variáveis analisadas o número de internações e a mortalidade dessas vítimas, no período julho de 2017 a julho de 2021, distribuídos pela região do país.</a:t>
            </a:r>
            <a:endParaRPr lang="pt-BR" sz="4000" dirty="0"/>
          </a:p>
        </p:txBody>
      </p:sp>
      <p:sp>
        <p:nvSpPr>
          <p:cNvPr id="15" name="CaixaDeTexto 14">
            <a:extLst>
              <a:ext uri="{FF2B5EF4-FFF2-40B4-BE49-F238E27FC236}">
                <a16:creationId xmlns:a16="http://schemas.microsoft.com/office/drawing/2014/main" id="{E836E691-3533-0D47-B64A-F98DDEC17BE3}"/>
              </a:ext>
            </a:extLst>
          </p:cNvPr>
          <p:cNvSpPr txBox="1"/>
          <p:nvPr/>
        </p:nvSpPr>
        <p:spPr>
          <a:xfrm>
            <a:off x="713289" y="19855619"/>
            <a:ext cx="16122924" cy="6247864"/>
          </a:xfrm>
          <a:prstGeom prst="rect">
            <a:avLst/>
          </a:prstGeom>
          <a:noFill/>
        </p:spPr>
        <p:txBody>
          <a:bodyPr wrap="square" rtlCol="0">
            <a:spAutoFit/>
          </a:bodyPr>
          <a:lstStyle/>
          <a:p>
            <a:pPr algn="just"/>
            <a:r>
              <a:rPr lang="pt-BR" sz="4000" b="0" i="0" dirty="0">
                <a:solidFill>
                  <a:srgbClr val="000000"/>
                </a:solidFill>
                <a:effectLst/>
              </a:rPr>
              <a:t>No ano de 2017, foram registradas 125.371 internações por Acidentes de transporte no Brasil, com um total de 3.035 óbitos (2,42%) em decorrência desses acidentes. Nos dois anos seguintes, houve um aumento no número de pacientes internados por tal motivo, sendo que nos anos de 2018 e 2019, um total de 211.697 e 218.009 pacientes, respectivamente, apresentaram essa causa de internamento. Dentre eles, 5.148 (2,43%) foram a óbito no ano de 2018, enquanto 5.007 (2,29%) foram no ano de 2019. Já nos anos de 2020 e 2021 houve uma tendência a queda dessas proporções, ocorrendo, respectivamente, 215.015 e 110.459 internações decorrentes de Acidentes de transporte. </a:t>
            </a:r>
            <a:endParaRPr lang="pt-BR" sz="4000" dirty="0"/>
          </a:p>
        </p:txBody>
      </p:sp>
      <p:sp>
        <p:nvSpPr>
          <p:cNvPr id="16" name="CaixaDeTexto 15">
            <a:extLst>
              <a:ext uri="{FF2B5EF4-FFF2-40B4-BE49-F238E27FC236}">
                <a16:creationId xmlns:a16="http://schemas.microsoft.com/office/drawing/2014/main" id="{EB2C7D55-21D7-F543-B77B-39C44536AF06}"/>
              </a:ext>
            </a:extLst>
          </p:cNvPr>
          <p:cNvSpPr txBox="1"/>
          <p:nvPr/>
        </p:nvSpPr>
        <p:spPr>
          <a:xfrm>
            <a:off x="34484487" y="20861945"/>
            <a:ext cx="15368901" cy="3170099"/>
          </a:xfrm>
          <a:prstGeom prst="rect">
            <a:avLst/>
          </a:prstGeom>
          <a:noFill/>
        </p:spPr>
        <p:txBody>
          <a:bodyPr wrap="square" rtlCol="0">
            <a:spAutoFit/>
          </a:bodyPr>
          <a:lstStyle/>
          <a:p>
            <a:pPr algn="just"/>
            <a:r>
              <a:rPr lang="pt-BR" sz="4000" b="0" i="0" dirty="0">
                <a:solidFill>
                  <a:srgbClr val="000000"/>
                </a:solidFill>
                <a:effectLst/>
              </a:rPr>
              <a:t>Decréscimo no número de internações por acidentes de transporte nos anos de 2020 e, principalmente, 2021, em comparação com os anos anteriores, bem como uma queda no número de óbitos decorrentes dessa mesma causa. Incidência de maior registro de internações e óbitos por acidentes de transporte na região mais populacional do país.</a:t>
            </a:r>
            <a:endParaRPr lang="en-US" sz="4000" b="1" dirty="0"/>
          </a:p>
        </p:txBody>
      </p:sp>
      <p:pic>
        <p:nvPicPr>
          <p:cNvPr id="19" name="Picture 2" descr="Escola Bahiana de Medicina e Saúde Pública">
            <a:extLst>
              <a:ext uri="{FF2B5EF4-FFF2-40B4-BE49-F238E27FC236}">
                <a16:creationId xmlns:a16="http://schemas.microsoft.com/office/drawing/2014/main" id="{F517D773-D827-8645-926E-254F561B44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68378" y="24567649"/>
            <a:ext cx="2963271" cy="2494459"/>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m 19">
            <a:extLst>
              <a:ext uri="{FF2B5EF4-FFF2-40B4-BE49-F238E27FC236}">
                <a16:creationId xmlns:a16="http://schemas.microsoft.com/office/drawing/2014/main" id="{151AFA8B-0961-4D4B-A1D7-3DDB8DF8B538}"/>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235" b="98697" l="7325" r="89809">
                        <a14:foregroundMark x1="11146" y1="70684" x2="12420" y2="28664"/>
                        <a14:foregroundMark x1="12420" y1="28664" x2="29936" y2="23779"/>
                        <a14:foregroundMark x1="29936" y1="23779" x2="43631" y2="15309"/>
                        <a14:foregroundMark x1="43631" y1="15309" x2="47452" y2="10749"/>
                        <a14:foregroundMark x1="48726" y1="9772" x2="83758" y2="23779"/>
                        <a14:foregroundMark x1="83758" y1="23779" x2="89172" y2="32899"/>
                        <a14:foregroundMark x1="89172" y1="32899" x2="86943" y2="66775"/>
                        <a14:foregroundMark x1="48089" y1="95765" x2="77389" y2="79153"/>
                        <a14:foregroundMark x1="77389" y1="79153" x2="86624" y2="68078"/>
                        <a14:foregroundMark x1="54332" y1="93485" x2="52866" y2="94137"/>
                        <a14:foregroundMark x1="67516" y1="87622" x2="54332" y2="93485"/>
                        <a14:foregroundMark x1="52866" y1="94137" x2="21656" y2="81759"/>
                        <a14:foregroundMark x1="21656" y1="81759" x2="12102" y2="73290"/>
                        <a14:foregroundMark x1="50955" y1="96417" x2="50955" y2="96417"/>
                        <a14:foregroundMark x1="48726" y1="98046" x2="48726" y2="98046"/>
                        <a14:foregroundMark x1="10191" y1="71336" x2="10828" y2="28013"/>
                        <a14:foregroundMark x1="7643" y1="72964" x2="8599" y2="59609"/>
                        <a14:foregroundMark x1="8917" y1="29967" x2="54140" y2="8143"/>
                        <a14:foregroundMark x1="54140" y1="8143" x2="69745" y2="16612"/>
                        <a14:foregroundMark x1="21656" y1="19544" x2="40127" y2="14007"/>
                        <a14:foregroundMark x1="40127" y1="14007" x2="50000" y2="6515"/>
                        <a14:foregroundMark x1="19427" y1="19870" x2="35350" y2="15961"/>
                        <a14:foregroundMark x1="35350" y1="15961" x2="27707" y2="17590"/>
                        <a14:foregroundMark x1="29299" y1="16612" x2="43312" y2="8795"/>
                        <a14:foregroundMark x1="48726" y1="95114" x2="42675" y2="91857"/>
                        <a14:foregroundMark x1="20064" y1="18567" x2="48726" y2="4235"/>
                        <a14:foregroundMark x1="59378" y1="93485" x2="60510" y2="92834"/>
                        <a14:foregroundMark x1="51450" y1="98046" x2="59378" y2="93485"/>
                        <a14:foregroundMark x1="50885" y1="98371" x2="51450" y2="98046"/>
                        <a14:foregroundMark x1="50318" y1="98697" x2="50885" y2="98371"/>
                        <a14:backgroundMark x1="92994" y1="51140" x2="93312" y2="43974"/>
                        <a14:backgroundMark x1="48089" y1="98046" x2="48089" y2="98046"/>
                        <a14:backgroundMark x1="48408" y1="98371" x2="48408" y2="98371"/>
                        <a14:backgroundMark x1="60828" y1="93485" x2="60828" y2="93485"/>
                      </a14:backgroundRemoval>
                    </a14:imgEffect>
                  </a14:imgLayer>
                </a14:imgProps>
              </a:ext>
            </a:extLst>
          </a:blip>
          <a:stretch>
            <a:fillRect/>
          </a:stretch>
        </p:blipFill>
        <p:spPr>
          <a:xfrm>
            <a:off x="42415008" y="24366273"/>
            <a:ext cx="2963271" cy="2897213"/>
          </a:xfrm>
          <a:prstGeom prst="rect">
            <a:avLst/>
          </a:prstGeom>
          <a:effectLst>
            <a:glow rad="50800">
              <a:schemeClr val="bg1">
                <a:lumMod val="75000"/>
                <a:alpha val="40000"/>
              </a:schemeClr>
            </a:glow>
            <a:outerShdw blurRad="50800" dist="38100" dir="5400000" algn="t" rotWithShape="0">
              <a:prstClr val="black">
                <a:alpha val="40000"/>
              </a:prstClr>
            </a:outerShdw>
          </a:effectLst>
        </p:spPr>
      </p:pic>
      <p:sp>
        <p:nvSpPr>
          <p:cNvPr id="21" name="Retângulo 20">
            <a:extLst>
              <a:ext uri="{FF2B5EF4-FFF2-40B4-BE49-F238E27FC236}">
                <a16:creationId xmlns:a16="http://schemas.microsoft.com/office/drawing/2014/main" id="{00F48CD6-116E-E445-A2E4-5E1AA16088B2}"/>
              </a:ext>
            </a:extLst>
          </p:cNvPr>
          <p:cNvSpPr/>
          <p:nvPr/>
        </p:nvSpPr>
        <p:spPr>
          <a:xfrm>
            <a:off x="827589" y="11316029"/>
            <a:ext cx="16008624" cy="1368985"/>
          </a:xfrm>
          <a:prstGeom prst="rect">
            <a:avLst/>
          </a:prstGeom>
          <a:solidFill>
            <a:srgbClr val="083921"/>
          </a:solidFill>
          <a:ln w="28575">
            <a:solidFill>
              <a:srgbClr val="083921"/>
            </a:solidFill>
            <a:extLst>
              <a:ext uri="{C807C97D-BFC1-408E-A445-0C87EB9F89A2}">
                <ask:lineSketchStyleProps xmlns:ask="http://schemas.microsoft.com/office/drawing/2018/sketchyshapes" sd="2416127201">
                  <a:custGeom>
                    <a:avLst/>
                    <a:gdLst>
                      <a:gd name="connsiteX0" fmla="*/ 0 w 8020879"/>
                      <a:gd name="connsiteY0" fmla="*/ 0 h 786384"/>
                      <a:gd name="connsiteX1" fmla="*/ 427780 w 8020879"/>
                      <a:gd name="connsiteY1" fmla="*/ 0 h 786384"/>
                      <a:gd name="connsiteX2" fmla="*/ 1176396 w 8020879"/>
                      <a:gd name="connsiteY2" fmla="*/ 0 h 786384"/>
                      <a:gd name="connsiteX3" fmla="*/ 1604176 w 8020879"/>
                      <a:gd name="connsiteY3" fmla="*/ 0 h 786384"/>
                      <a:gd name="connsiteX4" fmla="*/ 2192374 w 8020879"/>
                      <a:gd name="connsiteY4" fmla="*/ 0 h 786384"/>
                      <a:gd name="connsiteX5" fmla="*/ 2780571 w 8020879"/>
                      <a:gd name="connsiteY5" fmla="*/ 0 h 786384"/>
                      <a:gd name="connsiteX6" fmla="*/ 3609396 w 8020879"/>
                      <a:gd name="connsiteY6" fmla="*/ 0 h 786384"/>
                      <a:gd name="connsiteX7" fmla="*/ 4117385 w 8020879"/>
                      <a:gd name="connsiteY7" fmla="*/ 0 h 786384"/>
                      <a:gd name="connsiteX8" fmla="*/ 4785791 w 8020879"/>
                      <a:gd name="connsiteY8" fmla="*/ 0 h 786384"/>
                      <a:gd name="connsiteX9" fmla="*/ 5293780 w 8020879"/>
                      <a:gd name="connsiteY9" fmla="*/ 0 h 786384"/>
                      <a:gd name="connsiteX10" fmla="*/ 5721560 w 8020879"/>
                      <a:gd name="connsiteY10" fmla="*/ 0 h 786384"/>
                      <a:gd name="connsiteX11" fmla="*/ 6309758 w 8020879"/>
                      <a:gd name="connsiteY11" fmla="*/ 0 h 786384"/>
                      <a:gd name="connsiteX12" fmla="*/ 7058374 w 8020879"/>
                      <a:gd name="connsiteY12" fmla="*/ 0 h 786384"/>
                      <a:gd name="connsiteX13" fmla="*/ 8020879 w 8020879"/>
                      <a:gd name="connsiteY13" fmla="*/ 0 h 786384"/>
                      <a:gd name="connsiteX14" fmla="*/ 8020879 w 8020879"/>
                      <a:gd name="connsiteY14" fmla="*/ 369600 h 786384"/>
                      <a:gd name="connsiteX15" fmla="*/ 8020879 w 8020879"/>
                      <a:gd name="connsiteY15" fmla="*/ 786384 h 786384"/>
                      <a:gd name="connsiteX16" fmla="*/ 7352472 w 8020879"/>
                      <a:gd name="connsiteY16" fmla="*/ 786384 h 786384"/>
                      <a:gd name="connsiteX17" fmla="*/ 6924692 w 8020879"/>
                      <a:gd name="connsiteY17" fmla="*/ 786384 h 786384"/>
                      <a:gd name="connsiteX18" fmla="*/ 6256286 w 8020879"/>
                      <a:gd name="connsiteY18" fmla="*/ 786384 h 786384"/>
                      <a:gd name="connsiteX19" fmla="*/ 5748297 w 8020879"/>
                      <a:gd name="connsiteY19" fmla="*/ 786384 h 786384"/>
                      <a:gd name="connsiteX20" fmla="*/ 5240308 w 8020879"/>
                      <a:gd name="connsiteY20" fmla="*/ 786384 h 786384"/>
                      <a:gd name="connsiteX21" fmla="*/ 4812527 w 8020879"/>
                      <a:gd name="connsiteY21" fmla="*/ 786384 h 786384"/>
                      <a:gd name="connsiteX22" fmla="*/ 4063912 w 8020879"/>
                      <a:gd name="connsiteY22" fmla="*/ 786384 h 786384"/>
                      <a:gd name="connsiteX23" fmla="*/ 3235088 w 8020879"/>
                      <a:gd name="connsiteY23" fmla="*/ 786384 h 786384"/>
                      <a:gd name="connsiteX24" fmla="*/ 2566681 w 8020879"/>
                      <a:gd name="connsiteY24" fmla="*/ 786384 h 786384"/>
                      <a:gd name="connsiteX25" fmla="*/ 1898275 w 8020879"/>
                      <a:gd name="connsiteY25" fmla="*/ 786384 h 786384"/>
                      <a:gd name="connsiteX26" fmla="*/ 1069451 w 8020879"/>
                      <a:gd name="connsiteY26" fmla="*/ 786384 h 786384"/>
                      <a:gd name="connsiteX27" fmla="*/ 0 w 8020879"/>
                      <a:gd name="connsiteY27" fmla="*/ 786384 h 786384"/>
                      <a:gd name="connsiteX28" fmla="*/ 0 w 8020879"/>
                      <a:gd name="connsiteY28" fmla="*/ 401056 h 786384"/>
                      <a:gd name="connsiteX29" fmla="*/ 0 w 8020879"/>
                      <a:gd name="connsiteY29" fmla="*/ 0 h 78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020879" h="786384" fill="none" extrusionOk="0">
                        <a:moveTo>
                          <a:pt x="0" y="0"/>
                        </a:moveTo>
                        <a:cubicBezTo>
                          <a:pt x="86163" y="-6540"/>
                          <a:pt x="274802" y="-14251"/>
                          <a:pt x="427780" y="0"/>
                        </a:cubicBezTo>
                        <a:cubicBezTo>
                          <a:pt x="580758" y="14251"/>
                          <a:pt x="846147" y="19421"/>
                          <a:pt x="1176396" y="0"/>
                        </a:cubicBezTo>
                        <a:cubicBezTo>
                          <a:pt x="1506645" y="-19421"/>
                          <a:pt x="1404517" y="-14789"/>
                          <a:pt x="1604176" y="0"/>
                        </a:cubicBezTo>
                        <a:cubicBezTo>
                          <a:pt x="1803835" y="14789"/>
                          <a:pt x="1903740" y="-20734"/>
                          <a:pt x="2192374" y="0"/>
                        </a:cubicBezTo>
                        <a:cubicBezTo>
                          <a:pt x="2481008" y="20734"/>
                          <a:pt x="2521885" y="-10725"/>
                          <a:pt x="2780571" y="0"/>
                        </a:cubicBezTo>
                        <a:cubicBezTo>
                          <a:pt x="3039257" y="10725"/>
                          <a:pt x="3382586" y="-41325"/>
                          <a:pt x="3609396" y="0"/>
                        </a:cubicBezTo>
                        <a:cubicBezTo>
                          <a:pt x="3836206" y="41325"/>
                          <a:pt x="3867400" y="18569"/>
                          <a:pt x="4117385" y="0"/>
                        </a:cubicBezTo>
                        <a:cubicBezTo>
                          <a:pt x="4367370" y="-18569"/>
                          <a:pt x="4563346" y="-8674"/>
                          <a:pt x="4785791" y="0"/>
                        </a:cubicBezTo>
                        <a:cubicBezTo>
                          <a:pt x="5008236" y="8674"/>
                          <a:pt x="5165503" y="20416"/>
                          <a:pt x="5293780" y="0"/>
                        </a:cubicBezTo>
                        <a:cubicBezTo>
                          <a:pt x="5422057" y="-20416"/>
                          <a:pt x="5582484" y="-17534"/>
                          <a:pt x="5721560" y="0"/>
                        </a:cubicBezTo>
                        <a:cubicBezTo>
                          <a:pt x="5860636" y="17534"/>
                          <a:pt x="6054300" y="15717"/>
                          <a:pt x="6309758" y="0"/>
                        </a:cubicBezTo>
                        <a:cubicBezTo>
                          <a:pt x="6565216" y="-15717"/>
                          <a:pt x="6843833" y="34916"/>
                          <a:pt x="7058374" y="0"/>
                        </a:cubicBezTo>
                        <a:cubicBezTo>
                          <a:pt x="7272915" y="-34916"/>
                          <a:pt x="7627819" y="18793"/>
                          <a:pt x="8020879" y="0"/>
                        </a:cubicBezTo>
                        <a:cubicBezTo>
                          <a:pt x="8004569" y="117533"/>
                          <a:pt x="8004034" y="273468"/>
                          <a:pt x="8020879" y="369600"/>
                        </a:cubicBezTo>
                        <a:cubicBezTo>
                          <a:pt x="8037724" y="465732"/>
                          <a:pt x="8034944" y="673344"/>
                          <a:pt x="8020879" y="786384"/>
                        </a:cubicBezTo>
                        <a:cubicBezTo>
                          <a:pt x="7880315" y="761931"/>
                          <a:pt x="7597954" y="804945"/>
                          <a:pt x="7352472" y="786384"/>
                        </a:cubicBezTo>
                        <a:cubicBezTo>
                          <a:pt x="7106990" y="767823"/>
                          <a:pt x="7117742" y="782672"/>
                          <a:pt x="6924692" y="786384"/>
                        </a:cubicBezTo>
                        <a:cubicBezTo>
                          <a:pt x="6731642" y="790096"/>
                          <a:pt x="6420767" y="756807"/>
                          <a:pt x="6256286" y="786384"/>
                        </a:cubicBezTo>
                        <a:cubicBezTo>
                          <a:pt x="6091805" y="815961"/>
                          <a:pt x="5900070" y="787483"/>
                          <a:pt x="5748297" y="786384"/>
                        </a:cubicBezTo>
                        <a:cubicBezTo>
                          <a:pt x="5596524" y="785285"/>
                          <a:pt x="5346322" y="769058"/>
                          <a:pt x="5240308" y="786384"/>
                        </a:cubicBezTo>
                        <a:cubicBezTo>
                          <a:pt x="5134294" y="803710"/>
                          <a:pt x="4963528" y="786469"/>
                          <a:pt x="4812527" y="786384"/>
                        </a:cubicBezTo>
                        <a:cubicBezTo>
                          <a:pt x="4661526" y="786299"/>
                          <a:pt x="4236733" y="768576"/>
                          <a:pt x="4063912" y="786384"/>
                        </a:cubicBezTo>
                        <a:cubicBezTo>
                          <a:pt x="3891092" y="804192"/>
                          <a:pt x="3549703" y="748347"/>
                          <a:pt x="3235088" y="786384"/>
                        </a:cubicBezTo>
                        <a:cubicBezTo>
                          <a:pt x="2920473" y="824421"/>
                          <a:pt x="2766158" y="802439"/>
                          <a:pt x="2566681" y="786384"/>
                        </a:cubicBezTo>
                        <a:cubicBezTo>
                          <a:pt x="2367204" y="770329"/>
                          <a:pt x="2228586" y="797929"/>
                          <a:pt x="1898275" y="786384"/>
                        </a:cubicBezTo>
                        <a:cubicBezTo>
                          <a:pt x="1567964" y="774839"/>
                          <a:pt x="1303693" y="749808"/>
                          <a:pt x="1069451" y="786384"/>
                        </a:cubicBezTo>
                        <a:cubicBezTo>
                          <a:pt x="835209" y="822960"/>
                          <a:pt x="389409" y="740199"/>
                          <a:pt x="0" y="786384"/>
                        </a:cubicBezTo>
                        <a:cubicBezTo>
                          <a:pt x="17597" y="614561"/>
                          <a:pt x="14003" y="577057"/>
                          <a:pt x="0" y="401056"/>
                        </a:cubicBezTo>
                        <a:cubicBezTo>
                          <a:pt x="-14003" y="225055"/>
                          <a:pt x="4325" y="183489"/>
                          <a:pt x="0" y="0"/>
                        </a:cubicBezTo>
                        <a:close/>
                      </a:path>
                      <a:path w="8020879" h="786384" stroke="0" extrusionOk="0">
                        <a:moveTo>
                          <a:pt x="0" y="0"/>
                        </a:moveTo>
                        <a:cubicBezTo>
                          <a:pt x="315437" y="14843"/>
                          <a:pt x="395721" y="-1582"/>
                          <a:pt x="668407" y="0"/>
                        </a:cubicBezTo>
                        <a:cubicBezTo>
                          <a:pt x="941093" y="1582"/>
                          <a:pt x="1108113" y="26096"/>
                          <a:pt x="1256604" y="0"/>
                        </a:cubicBezTo>
                        <a:cubicBezTo>
                          <a:pt x="1405095" y="-26096"/>
                          <a:pt x="1499903" y="9437"/>
                          <a:pt x="1684385" y="0"/>
                        </a:cubicBezTo>
                        <a:cubicBezTo>
                          <a:pt x="1868867" y="-9437"/>
                          <a:pt x="2221993" y="9761"/>
                          <a:pt x="2513209" y="0"/>
                        </a:cubicBezTo>
                        <a:cubicBezTo>
                          <a:pt x="2804425" y="-9761"/>
                          <a:pt x="2866159" y="19581"/>
                          <a:pt x="3181615" y="0"/>
                        </a:cubicBezTo>
                        <a:cubicBezTo>
                          <a:pt x="3497071" y="-19581"/>
                          <a:pt x="3719556" y="20363"/>
                          <a:pt x="3930231" y="0"/>
                        </a:cubicBezTo>
                        <a:cubicBezTo>
                          <a:pt x="4140906" y="-20363"/>
                          <a:pt x="4421900" y="-29517"/>
                          <a:pt x="4598637" y="0"/>
                        </a:cubicBezTo>
                        <a:cubicBezTo>
                          <a:pt x="4775374" y="29517"/>
                          <a:pt x="5220028" y="-3777"/>
                          <a:pt x="5427461" y="0"/>
                        </a:cubicBezTo>
                        <a:cubicBezTo>
                          <a:pt x="5634894" y="3777"/>
                          <a:pt x="5811561" y="16113"/>
                          <a:pt x="6095868" y="0"/>
                        </a:cubicBezTo>
                        <a:cubicBezTo>
                          <a:pt x="6380175" y="-16113"/>
                          <a:pt x="6386979" y="13863"/>
                          <a:pt x="6523648" y="0"/>
                        </a:cubicBezTo>
                        <a:cubicBezTo>
                          <a:pt x="6660317" y="-13863"/>
                          <a:pt x="6898307" y="14788"/>
                          <a:pt x="7111846" y="0"/>
                        </a:cubicBezTo>
                        <a:cubicBezTo>
                          <a:pt x="7325385" y="-14788"/>
                          <a:pt x="7737329" y="27637"/>
                          <a:pt x="8020879" y="0"/>
                        </a:cubicBezTo>
                        <a:cubicBezTo>
                          <a:pt x="8016780" y="146270"/>
                          <a:pt x="8012200" y="205309"/>
                          <a:pt x="8020879" y="377464"/>
                        </a:cubicBezTo>
                        <a:cubicBezTo>
                          <a:pt x="8029558" y="549619"/>
                          <a:pt x="8012767" y="683780"/>
                          <a:pt x="8020879" y="786384"/>
                        </a:cubicBezTo>
                        <a:cubicBezTo>
                          <a:pt x="7804283" y="796274"/>
                          <a:pt x="7676407" y="811803"/>
                          <a:pt x="7432681" y="786384"/>
                        </a:cubicBezTo>
                        <a:cubicBezTo>
                          <a:pt x="7188955" y="760965"/>
                          <a:pt x="6844911" y="823683"/>
                          <a:pt x="6684066" y="786384"/>
                        </a:cubicBezTo>
                        <a:cubicBezTo>
                          <a:pt x="6523222" y="749085"/>
                          <a:pt x="6355929" y="794814"/>
                          <a:pt x="6176077" y="786384"/>
                        </a:cubicBezTo>
                        <a:cubicBezTo>
                          <a:pt x="5996225" y="777954"/>
                          <a:pt x="5776016" y="777277"/>
                          <a:pt x="5668088" y="786384"/>
                        </a:cubicBezTo>
                        <a:cubicBezTo>
                          <a:pt x="5560160" y="795491"/>
                          <a:pt x="5334494" y="796981"/>
                          <a:pt x="5240308" y="786384"/>
                        </a:cubicBezTo>
                        <a:cubicBezTo>
                          <a:pt x="5146122" y="775787"/>
                          <a:pt x="4886995" y="776335"/>
                          <a:pt x="4652110" y="786384"/>
                        </a:cubicBezTo>
                        <a:cubicBezTo>
                          <a:pt x="4417225" y="796433"/>
                          <a:pt x="4376050" y="786400"/>
                          <a:pt x="4224330" y="786384"/>
                        </a:cubicBezTo>
                        <a:cubicBezTo>
                          <a:pt x="4072610" y="786368"/>
                          <a:pt x="3696227" y="822452"/>
                          <a:pt x="3475714" y="786384"/>
                        </a:cubicBezTo>
                        <a:cubicBezTo>
                          <a:pt x="3255201" y="750316"/>
                          <a:pt x="3113242" y="819509"/>
                          <a:pt x="2807308" y="786384"/>
                        </a:cubicBezTo>
                        <a:cubicBezTo>
                          <a:pt x="2501374" y="753259"/>
                          <a:pt x="2492428" y="770131"/>
                          <a:pt x="2379527" y="786384"/>
                        </a:cubicBezTo>
                        <a:cubicBezTo>
                          <a:pt x="2266626" y="802637"/>
                          <a:pt x="1965839" y="772807"/>
                          <a:pt x="1711121" y="786384"/>
                        </a:cubicBezTo>
                        <a:cubicBezTo>
                          <a:pt x="1456403" y="799961"/>
                          <a:pt x="1209665" y="755035"/>
                          <a:pt x="1042714" y="786384"/>
                        </a:cubicBezTo>
                        <a:cubicBezTo>
                          <a:pt x="875763" y="817733"/>
                          <a:pt x="803693" y="786427"/>
                          <a:pt x="614934" y="786384"/>
                        </a:cubicBezTo>
                        <a:cubicBezTo>
                          <a:pt x="426175" y="786341"/>
                          <a:pt x="248355" y="771687"/>
                          <a:pt x="0" y="786384"/>
                        </a:cubicBezTo>
                        <a:cubicBezTo>
                          <a:pt x="4292" y="651013"/>
                          <a:pt x="9979" y="525212"/>
                          <a:pt x="0" y="377464"/>
                        </a:cubicBezTo>
                        <a:cubicBezTo>
                          <a:pt x="-9979" y="229716"/>
                          <a:pt x="-4632" y="158124"/>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40480">
              <a:lnSpc>
                <a:spcPct val="104000"/>
              </a:lnSpc>
              <a:buClr>
                <a:srgbClr val="000000"/>
              </a:buClr>
              <a:defRPr/>
            </a:pPr>
            <a:r>
              <a:rPr lang="pt-BR" sz="6600" kern="0" dirty="0">
                <a:solidFill>
                  <a:prstClr val="white"/>
                </a:solidFill>
                <a:latin typeface="Candara" panose="020E0502030303020204" pitchFamily="34" charset="0"/>
                <a:ea typeface="Cambria" panose="02040503050406030204" pitchFamily="18" charset="0"/>
                <a:cs typeface="Cavolini" panose="03000502040302020204" pitchFamily="66" charset="0"/>
                <a:sym typeface="Arial"/>
              </a:rPr>
              <a:t>METODOLOGIA</a:t>
            </a:r>
          </a:p>
        </p:txBody>
      </p:sp>
      <p:sp>
        <p:nvSpPr>
          <p:cNvPr id="22" name="Retângulo 21">
            <a:extLst>
              <a:ext uri="{FF2B5EF4-FFF2-40B4-BE49-F238E27FC236}">
                <a16:creationId xmlns:a16="http://schemas.microsoft.com/office/drawing/2014/main" id="{1CC930B8-0553-3145-A614-A250B3FDE1C4}"/>
              </a:ext>
            </a:extLst>
          </p:cNvPr>
          <p:cNvSpPr/>
          <p:nvPr/>
        </p:nvSpPr>
        <p:spPr>
          <a:xfrm>
            <a:off x="713289" y="18019829"/>
            <a:ext cx="16122924" cy="1368984"/>
          </a:xfrm>
          <a:prstGeom prst="rect">
            <a:avLst/>
          </a:prstGeom>
          <a:solidFill>
            <a:srgbClr val="083921"/>
          </a:solidFill>
          <a:ln w="28575">
            <a:solidFill>
              <a:srgbClr val="083921"/>
            </a:solidFill>
            <a:extLst>
              <a:ext uri="{C807C97D-BFC1-408E-A445-0C87EB9F89A2}">
                <ask:lineSketchStyleProps xmlns:ask="http://schemas.microsoft.com/office/drawing/2018/sketchyshapes" sd="2416127201">
                  <a:custGeom>
                    <a:avLst/>
                    <a:gdLst>
                      <a:gd name="connsiteX0" fmla="*/ 0 w 8020879"/>
                      <a:gd name="connsiteY0" fmla="*/ 0 h 786384"/>
                      <a:gd name="connsiteX1" fmla="*/ 427780 w 8020879"/>
                      <a:gd name="connsiteY1" fmla="*/ 0 h 786384"/>
                      <a:gd name="connsiteX2" fmla="*/ 1176396 w 8020879"/>
                      <a:gd name="connsiteY2" fmla="*/ 0 h 786384"/>
                      <a:gd name="connsiteX3" fmla="*/ 1604176 w 8020879"/>
                      <a:gd name="connsiteY3" fmla="*/ 0 h 786384"/>
                      <a:gd name="connsiteX4" fmla="*/ 2192374 w 8020879"/>
                      <a:gd name="connsiteY4" fmla="*/ 0 h 786384"/>
                      <a:gd name="connsiteX5" fmla="*/ 2780571 w 8020879"/>
                      <a:gd name="connsiteY5" fmla="*/ 0 h 786384"/>
                      <a:gd name="connsiteX6" fmla="*/ 3609396 w 8020879"/>
                      <a:gd name="connsiteY6" fmla="*/ 0 h 786384"/>
                      <a:gd name="connsiteX7" fmla="*/ 4117385 w 8020879"/>
                      <a:gd name="connsiteY7" fmla="*/ 0 h 786384"/>
                      <a:gd name="connsiteX8" fmla="*/ 4785791 w 8020879"/>
                      <a:gd name="connsiteY8" fmla="*/ 0 h 786384"/>
                      <a:gd name="connsiteX9" fmla="*/ 5293780 w 8020879"/>
                      <a:gd name="connsiteY9" fmla="*/ 0 h 786384"/>
                      <a:gd name="connsiteX10" fmla="*/ 5721560 w 8020879"/>
                      <a:gd name="connsiteY10" fmla="*/ 0 h 786384"/>
                      <a:gd name="connsiteX11" fmla="*/ 6309758 w 8020879"/>
                      <a:gd name="connsiteY11" fmla="*/ 0 h 786384"/>
                      <a:gd name="connsiteX12" fmla="*/ 7058374 w 8020879"/>
                      <a:gd name="connsiteY12" fmla="*/ 0 h 786384"/>
                      <a:gd name="connsiteX13" fmla="*/ 8020879 w 8020879"/>
                      <a:gd name="connsiteY13" fmla="*/ 0 h 786384"/>
                      <a:gd name="connsiteX14" fmla="*/ 8020879 w 8020879"/>
                      <a:gd name="connsiteY14" fmla="*/ 369600 h 786384"/>
                      <a:gd name="connsiteX15" fmla="*/ 8020879 w 8020879"/>
                      <a:gd name="connsiteY15" fmla="*/ 786384 h 786384"/>
                      <a:gd name="connsiteX16" fmla="*/ 7352472 w 8020879"/>
                      <a:gd name="connsiteY16" fmla="*/ 786384 h 786384"/>
                      <a:gd name="connsiteX17" fmla="*/ 6924692 w 8020879"/>
                      <a:gd name="connsiteY17" fmla="*/ 786384 h 786384"/>
                      <a:gd name="connsiteX18" fmla="*/ 6256286 w 8020879"/>
                      <a:gd name="connsiteY18" fmla="*/ 786384 h 786384"/>
                      <a:gd name="connsiteX19" fmla="*/ 5748297 w 8020879"/>
                      <a:gd name="connsiteY19" fmla="*/ 786384 h 786384"/>
                      <a:gd name="connsiteX20" fmla="*/ 5240308 w 8020879"/>
                      <a:gd name="connsiteY20" fmla="*/ 786384 h 786384"/>
                      <a:gd name="connsiteX21" fmla="*/ 4812527 w 8020879"/>
                      <a:gd name="connsiteY21" fmla="*/ 786384 h 786384"/>
                      <a:gd name="connsiteX22" fmla="*/ 4063912 w 8020879"/>
                      <a:gd name="connsiteY22" fmla="*/ 786384 h 786384"/>
                      <a:gd name="connsiteX23" fmla="*/ 3235088 w 8020879"/>
                      <a:gd name="connsiteY23" fmla="*/ 786384 h 786384"/>
                      <a:gd name="connsiteX24" fmla="*/ 2566681 w 8020879"/>
                      <a:gd name="connsiteY24" fmla="*/ 786384 h 786384"/>
                      <a:gd name="connsiteX25" fmla="*/ 1898275 w 8020879"/>
                      <a:gd name="connsiteY25" fmla="*/ 786384 h 786384"/>
                      <a:gd name="connsiteX26" fmla="*/ 1069451 w 8020879"/>
                      <a:gd name="connsiteY26" fmla="*/ 786384 h 786384"/>
                      <a:gd name="connsiteX27" fmla="*/ 0 w 8020879"/>
                      <a:gd name="connsiteY27" fmla="*/ 786384 h 786384"/>
                      <a:gd name="connsiteX28" fmla="*/ 0 w 8020879"/>
                      <a:gd name="connsiteY28" fmla="*/ 401056 h 786384"/>
                      <a:gd name="connsiteX29" fmla="*/ 0 w 8020879"/>
                      <a:gd name="connsiteY29" fmla="*/ 0 h 78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020879" h="786384" fill="none" extrusionOk="0">
                        <a:moveTo>
                          <a:pt x="0" y="0"/>
                        </a:moveTo>
                        <a:cubicBezTo>
                          <a:pt x="86163" y="-6540"/>
                          <a:pt x="274802" y="-14251"/>
                          <a:pt x="427780" y="0"/>
                        </a:cubicBezTo>
                        <a:cubicBezTo>
                          <a:pt x="580758" y="14251"/>
                          <a:pt x="846147" y="19421"/>
                          <a:pt x="1176396" y="0"/>
                        </a:cubicBezTo>
                        <a:cubicBezTo>
                          <a:pt x="1506645" y="-19421"/>
                          <a:pt x="1404517" y="-14789"/>
                          <a:pt x="1604176" y="0"/>
                        </a:cubicBezTo>
                        <a:cubicBezTo>
                          <a:pt x="1803835" y="14789"/>
                          <a:pt x="1903740" y="-20734"/>
                          <a:pt x="2192374" y="0"/>
                        </a:cubicBezTo>
                        <a:cubicBezTo>
                          <a:pt x="2481008" y="20734"/>
                          <a:pt x="2521885" y="-10725"/>
                          <a:pt x="2780571" y="0"/>
                        </a:cubicBezTo>
                        <a:cubicBezTo>
                          <a:pt x="3039257" y="10725"/>
                          <a:pt x="3382586" y="-41325"/>
                          <a:pt x="3609396" y="0"/>
                        </a:cubicBezTo>
                        <a:cubicBezTo>
                          <a:pt x="3836206" y="41325"/>
                          <a:pt x="3867400" y="18569"/>
                          <a:pt x="4117385" y="0"/>
                        </a:cubicBezTo>
                        <a:cubicBezTo>
                          <a:pt x="4367370" y="-18569"/>
                          <a:pt x="4563346" y="-8674"/>
                          <a:pt x="4785791" y="0"/>
                        </a:cubicBezTo>
                        <a:cubicBezTo>
                          <a:pt x="5008236" y="8674"/>
                          <a:pt x="5165503" y="20416"/>
                          <a:pt x="5293780" y="0"/>
                        </a:cubicBezTo>
                        <a:cubicBezTo>
                          <a:pt x="5422057" y="-20416"/>
                          <a:pt x="5582484" y="-17534"/>
                          <a:pt x="5721560" y="0"/>
                        </a:cubicBezTo>
                        <a:cubicBezTo>
                          <a:pt x="5860636" y="17534"/>
                          <a:pt x="6054300" y="15717"/>
                          <a:pt x="6309758" y="0"/>
                        </a:cubicBezTo>
                        <a:cubicBezTo>
                          <a:pt x="6565216" y="-15717"/>
                          <a:pt x="6843833" y="34916"/>
                          <a:pt x="7058374" y="0"/>
                        </a:cubicBezTo>
                        <a:cubicBezTo>
                          <a:pt x="7272915" y="-34916"/>
                          <a:pt x="7627819" y="18793"/>
                          <a:pt x="8020879" y="0"/>
                        </a:cubicBezTo>
                        <a:cubicBezTo>
                          <a:pt x="8004569" y="117533"/>
                          <a:pt x="8004034" y="273468"/>
                          <a:pt x="8020879" y="369600"/>
                        </a:cubicBezTo>
                        <a:cubicBezTo>
                          <a:pt x="8037724" y="465732"/>
                          <a:pt x="8034944" y="673344"/>
                          <a:pt x="8020879" y="786384"/>
                        </a:cubicBezTo>
                        <a:cubicBezTo>
                          <a:pt x="7880315" y="761931"/>
                          <a:pt x="7597954" y="804945"/>
                          <a:pt x="7352472" y="786384"/>
                        </a:cubicBezTo>
                        <a:cubicBezTo>
                          <a:pt x="7106990" y="767823"/>
                          <a:pt x="7117742" y="782672"/>
                          <a:pt x="6924692" y="786384"/>
                        </a:cubicBezTo>
                        <a:cubicBezTo>
                          <a:pt x="6731642" y="790096"/>
                          <a:pt x="6420767" y="756807"/>
                          <a:pt x="6256286" y="786384"/>
                        </a:cubicBezTo>
                        <a:cubicBezTo>
                          <a:pt x="6091805" y="815961"/>
                          <a:pt x="5900070" y="787483"/>
                          <a:pt x="5748297" y="786384"/>
                        </a:cubicBezTo>
                        <a:cubicBezTo>
                          <a:pt x="5596524" y="785285"/>
                          <a:pt x="5346322" y="769058"/>
                          <a:pt x="5240308" y="786384"/>
                        </a:cubicBezTo>
                        <a:cubicBezTo>
                          <a:pt x="5134294" y="803710"/>
                          <a:pt x="4963528" y="786469"/>
                          <a:pt x="4812527" y="786384"/>
                        </a:cubicBezTo>
                        <a:cubicBezTo>
                          <a:pt x="4661526" y="786299"/>
                          <a:pt x="4236733" y="768576"/>
                          <a:pt x="4063912" y="786384"/>
                        </a:cubicBezTo>
                        <a:cubicBezTo>
                          <a:pt x="3891092" y="804192"/>
                          <a:pt x="3549703" y="748347"/>
                          <a:pt x="3235088" y="786384"/>
                        </a:cubicBezTo>
                        <a:cubicBezTo>
                          <a:pt x="2920473" y="824421"/>
                          <a:pt x="2766158" y="802439"/>
                          <a:pt x="2566681" y="786384"/>
                        </a:cubicBezTo>
                        <a:cubicBezTo>
                          <a:pt x="2367204" y="770329"/>
                          <a:pt x="2228586" y="797929"/>
                          <a:pt x="1898275" y="786384"/>
                        </a:cubicBezTo>
                        <a:cubicBezTo>
                          <a:pt x="1567964" y="774839"/>
                          <a:pt x="1303693" y="749808"/>
                          <a:pt x="1069451" y="786384"/>
                        </a:cubicBezTo>
                        <a:cubicBezTo>
                          <a:pt x="835209" y="822960"/>
                          <a:pt x="389409" y="740199"/>
                          <a:pt x="0" y="786384"/>
                        </a:cubicBezTo>
                        <a:cubicBezTo>
                          <a:pt x="17597" y="614561"/>
                          <a:pt x="14003" y="577057"/>
                          <a:pt x="0" y="401056"/>
                        </a:cubicBezTo>
                        <a:cubicBezTo>
                          <a:pt x="-14003" y="225055"/>
                          <a:pt x="4325" y="183489"/>
                          <a:pt x="0" y="0"/>
                        </a:cubicBezTo>
                        <a:close/>
                      </a:path>
                      <a:path w="8020879" h="786384" stroke="0" extrusionOk="0">
                        <a:moveTo>
                          <a:pt x="0" y="0"/>
                        </a:moveTo>
                        <a:cubicBezTo>
                          <a:pt x="315437" y="14843"/>
                          <a:pt x="395721" y="-1582"/>
                          <a:pt x="668407" y="0"/>
                        </a:cubicBezTo>
                        <a:cubicBezTo>
                          <a:pt x="941093" y="1582"/>
                          <a:pt x="1108113" y="26096"/>
                          <a:pt x="1256604" y="0"/>
                        </a:cubicBezTo>
                        <a:cubicBezTo>
                          <a:pt x="1405095" y="-26096"/>
                          <a:pt x="1499903" y="9437"/>
                          <a:pt x="1684385" y="0"/>
                        </a:cubicBezTo>
                        <a:cubicBezTo>
                          <a:pt x="1868867" y="-9437"/>
                          <a:pt x="2221993" y="9761"/>
                          <a:pt x="2513209" y="0"/>
                        </a:cubicBezTo>
                        <a:cubicBezTo>
                          <a:pt x="2804425" y="-9761"/>
                          <a:pt x="2866159" y="19581"/>
                          <a:pt x="3181615" y="0"/>
                        </a:cubicBezTo>
                        <a:cubicBezTo>
                          <a:pt x="3497071" y="-19581"/>
                          <a:pt x="3719556" y="20363"/>
                          <a:pt x="3930231" y="0"/>
                        </a:cubicBezTo>
                        <a:cubicBezTo>
                          <a:pt x="4140906" y="-20363"/>
                          <a:pt x="4421900" y="-29517"/>
                          <a:pt x="4598637" y="0"/>
                        </a:cubicBezTo>
                        <a:cubicBezTo>
                          <a:pt x="4775374" y="29517"/>
                          <a:pt x="5220028" y="-3777"/>
                          <a:pt x="5427461" y="0"/>
                        </a:cubicBezTo>
                        <a:cubicBezTo>
                          <a:pt x="5634894" y="3777"/>
                          <a:pt x="5811561" y="16113"/>
                          <a:pt x="6095868" y="0"/>
                        </a:cubicBezTo>
                        <a:cubicBezTo>
                          <a:pt x="6380175" y="-16113"/>
                          <a:pt x="6386979" y="13863"/>
                          <a:pt x="6523648" y="0"/>
                        </a:cubicBezTo>
                        <a:cubicBezTo>
                          <a:pt x="6660317" y="-13863"/>
                          <a:pt x="6898307" y="14788"/>
                          <a:pt x="7111846" y="0"/>
                        </a:cubicBezTo>
                        <a:cubicBezTo>
                          <a:pt x="7325385" y="-14788"/>
                          <a:pt x="7737329" y="27637"/>
                          <a:pt x="8020879" y="0"/>
                        </a:cubicBezTo>
                        <a:cubicBezTo>
                          <a:pt x="8016780" y="146270"/>
                          <a:pt x="8012200" y="205309"/>
                          <a:pt x="8020879" y="377464"/>
                        </a:cubicBezTo>
                        <a:cubicBezTo>
                          <a:pt x="8029558" y="549619"/>
                          <a:pt x="8012767" y="683780"/>
                          <a:pt x="8020879" y="786384"/>
                        </a:cubicBezTo>
                        <a:cubicBezTo>
                          <a:pt x="7804283" y="796274"/>
                          <a:pt x="7676407" y="811803"/>
                          <a:pt x="7432681" y="786384"/>
                        </a:cubicBezTo>
                        <a:cubicBezTo>
                          <a:pt x="7188955" y="760965"/>
                          <a:pt x="6844911" y="823683"/>
                          <a:pt x="6684066" y="786384"/>
                        </a:cubicBezTo>
                        <a:cubicBezTo>
                          <a:pt x="6523222" y="749085"/>
                          <a:pt x="6355929" y="794814"/>
                          <a:pt x="6176077" y="786384"/>
                        </a:cubicBezTo>
                        <a:cubicBezTo>
                          <a:pt x="5996225" y="777954"/>
                          <a:pt x="5776016" y="777277"/>
                          <a:pt x="5668088" y="786384"/>
                        </a:cubicBezTo>
                        <a:cubicBezTo>
                          <a:pt x="5560160" y="795491"/>
                          <a:pt x="5334494" y="796981"/>
                          <a:pt x="5240308" y="786384"/>
                        </a:cubicBezTo>
                        <a:cubicBezTo>
                          <a:pt x="5146122" y="775787"/>
                          <a:pt x="4886995" y="776335"/>
                          <a:pt x="4652110" y="786384"/>
                        </a:cubicBezTo>
                        <a:cubicBezTo>
                          <a:pt x="4417225" y="796433"/>
                          <a:pt x="4376050" y="786400"/>
                          <a:pt x="4224330" y="786384"/>
                        </a:cubicBezTo>
                        <a:cubicBezTo>
                          <a:pt x="4072610" y="786368"/>
                          <a:pt x="3696227" y="822452"/>
                          <a:pt x="3475714" y="786384"/>
                        </a:cubicBezTo>
                        <a:cubicBezTo>
                          <a:pt x="3255201" y="750316"/>
                          <a:pt x="3113242" y="819509"/>
                          <a:pt x="2807308" y="786384"/>
                        </a:cubicBezTo>
                        <a:cubicBezTo>
                          <a:pt x="2501374" y="753259"/>
                          <a:pt x="2492428" y="770131"/>
                          <a:pt x="2379527" y="786384"/>
                        </a:cubicBezTo>
                        <a:cubicBezTo>
                          <a:pt x="2266626" y="802637"/>
                          <a:pt x="1965839" y="772807"/>
                          <a:pt x="1711121" y="786384"/>
                        </a:cubicBezTo>
                        <a:cubicBezTo>
                          <a:pt x="1456403" y="799961"/>
                          <a:pt x="1209665" y="755035"/>
                          <a:pt x="1042714" y="786384"/>
                        </a:cubicBezTo>
                        <a:cubicBezTo>
                          <a:pt x="875763" y="817733"/>
                          <a:pt x="803693" y="786427"/>
                          <a:pt x="614934" y="786384"/>
                        </a:cubicBezTo>
                        <a:cubicBezTo>
                          <a:pt x="426175" y="786341"/>
                          <a:pt x="248355" y="771687"/>
                          <a:pt x="0" y="786384"/>
                        </a:cubicBezTo>
                        <a:cubicBezTo>
                          <a:pt x="4292" y="651013"/>
                          <a:pt x="9979" y="525212"/>
                          <a:pt x="0" y="377464"/>
                        </a:cubicBezTo>
                        <a:cubicBezTo>
                          <a:pt x="-9979" y="229716"/>
                          <a:pt x="-4632" y="158124"/>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40480">
              <a:lnSpc>
                <a:spcPct val="104000"/>
              </a:lnSpc>
              <a:buClr>
                <a:srgbClr val="000000"/>
              </a:buClr>
              <a:defRPr/>
            </a:pPr>
            <a:r>
              <a:rPr lang="pt-BR" sz="6600" kern="0" dirty="0">
                <a:solidFill>
                  <a:prstClr val="white"/>
                </a:solidFill>
                <a:latin typeface="Candara" panose="020E0502030303020204" pitchFamily="34" charset="0"/>
                <a:ea typeface="Cambria" panose="02040503050406030204" pitchFamily="18" charset="0"/>
                <a:cs typeface="Cavolini" panose="03000502040302020204" pitchFamily="66" charset="0"/>
                <a:sym typeface="Arial"/>
              </a:rPr>
              <a:t>RESULTADOS</a:t>
            </a:r>
          </a:p>
        </p:txBody>
      </p:sp>
      <p:sp>
        <p:nvSpPr>
          <p:cNvPr id="23" name="Retângulo 22">
            <a:extLst>
              <a:ext uri="{FF2B5EF4-FFF2-40B4-BE49-F238E27FC236}">
                <a16:creationId xmlns:a16="http://schemas.microsoft.com/office/drawing/2014/main" id="{E227FC89-4600-D141-8C72-43C01FE07948}"/>
              </a:ext>
            </a:extLst>
          </p:cNvPr>
          <p:cNvSpPr/>
          <p:nvPr/>
        </p:nvSpPr>
        <p:spPr>
          <a:xfrm>
            <a:off x="34484487" y="19016145"/>
            <a:ext cx="16008624" cy="1368985"/>
          </a:xfrm>
          <a:prstGeom prst="rect">
            <a:avLst/>
          </a:prstGeom>
          <a:solidFill>
            <a:srgbClr val="083921"/>
          </a:solidFill>
          <a:ln w="28575">
            <a:solidFill>
              <a:srgbClr val="083921"/>
            </a:solidFill>
            <a:extLst>
              <a:ext uri="{C807C97D-BFC1-408E-A445-0C87EB9F89A2}">
                <ask:lineSketchStyleProps xmlns:ask="http://schemas.microsoft.com/office/drawing/2018/sketchyshapes" sd="2416127201">
                  <a:custGeom>
                    <a:avLst/>
                    <a:gdLst>
                      <a:gd name="connsiteX0" fmla="*/ 0 w 8020879"/>
                      <a:gd name="connsiteY0" fmla="*/ 0 h 786384"/>
                      <a:gd name="connsiteX1" fmla="*/ 427780 w 8020879"/>
                      <a:gd name="connsiteY1" fmla="*/ 0 h 786384"/>
                      <a:gd name="connsiteX2" fmla="*/ 1176396 w 8020879"/>
                      <a:gd name="connsiteY2" fmla="*/ 0 h 786384"/>
                      <a:gd name="connsiteX3" fmla="*/ 1604176 w 8020879"/>
                      <a:gd name="connsiteY3" fmla="*/ 0 h 786384"/>
                      <a:gd name="connsiteX4" fmla="*/ 2192374 w 8020879"/>
                      <a:gd name="connsiteY4" fmla="*/ 0 h 786384"/>
                      <a:gd name="connsiteX5" fmla="*/ 2780571 w 8020879"/>
                      <a:gd name="connsiteY5" fmla="*/ 0 h 786384"/>
                      <a:gd name="connsiteX6" fmla="*/ 3609396 w 8020879"/>
                      <a:gd name="connsiteY6" fmla="*/ 0 h 786384"/>
                      <a:gd name="connsiteX7" fmla="*/ 4117385 w 8020879"/>
                      <a:gd name="connsiteY7" fmla="*/ 0 h 786384"/>
                      <a:gd name="connsiteX8" fmla="*/ 4785791 w 8020879"/>
                      <a:gd name="connsiteY8" fmla="*/ 0 h 786384"/>
                      <a:gd name="connsiteX9" fmla="*/ 5293780 w 8020879"/>
                      <a:gd name="connsiteY9" fmla="*/ 0 h 786384"/>
                      <a:gd name="connsiteX10" fmla="*/ 5721560 w 8020879"/>
                      <a:gd name="connsiteY10" fmla="*/ 0 h 786384"/>
                      <a:gd name="connsiteX11" fmla="*/ 6309758 w 8020879"/>
                      <a:gd name="connsiteY11" fmla="*/ 0 h 786384"/>
                      <a:gd name="connsiteX12" fmla="*/ 7058374 w 8020879"/>
                      <a:gd name="connsiteY12" fmla="*/ 0 h 786384"/>
                      <a:gd name="connsiteX13" fmla="*/ 8020879 w 8020879"/>
                      <a:gd name="connsiteY13" fmla="*/ 0 h 786384"/>
                      <a:gd name="connsiteX14" fmla="*/ 8020879 w 8020879"/>
                      <a:gd name="connsiteY14" fmla="*/ 369600 h 786384"/>
                      <a:gd name="connsiteX15" fmla="*/ 8020879 w 8020879"/>
                      <a:gd name="connsiteY15" fmla="*/ 786384 h 786384"/>
                      <a:gd name="connsiteX16" fmla="*/ 7352472 w 8020879"/>
                      <a:gd name="connsiteY16" fmla="*/ 786384 h 786384"/>
                      <a:gd name="connsiteX17" fmla="*/ 6924692 w 8020879"/>
                      <a:gd name="connsiteY17" fmla="*/ 786384 h 786384"/>
                      <a:gd name="connsiteX18" fmla="*/ 6256286 w 8020879"/>
                      <a:gd name="connsiteY18" fmla="*/ 786384 h 786384"/>
                      <a:gd name="connsiteX19" fmla="*/ 5748297 w 8020879"/>
                      <a:gd name="connsiteY19" fmla="*/ 786384 h 786384"/>
                      <a:gd name="connsiteX20" fmla="*/ 5240308 w 8020879"/>
                      <a:gd name="connsiteY20" fmla="*/ 786384 h 786384"/>
                      <a:gd name="connsiteX21" fmla="*/ 4812527 w 8020879"/>
                      <a:gd name="connsiteY21" fmla="*/ 786384 h 786384"/>
                      <a:gd name="connsiteX22" fmla="*/ 4063912 w 8020879"/>
                      <a:gd name="connsiteY22" fmla="*/ 786384 h 786384"/>
                      <a:gd name="connsiteX23" fmla="*/ 3235088 w 8020879"/>
                      <a:gd name="connsiteY23" fmla="*/ 786384 h 786384"/>
                      <a:gd name="connsiteX24" fmla="*/ 2566681 w 8020879"/>
                      <a:gd name="connsiteY24" fmla="*/ 786384 h 786384"/>
                      <a:gd name="connsiteX25" fmla="*/ 1898275 w 8020879"/>
                      <a:gd name="connsiteY25" fmla="*/ 786384 h 786384"/>
                      <a:gd name="connsiteX26" fmla="*/ 1069451 w 8020879"/>
                      <a:gd name="connsiteY26" fmla="*/ 786384 h 786384"/>
                      <a:gd name="connsiteX27" fmla="*/ 0 w 8020879"/>
                      <a:gd name="connsiteY27" fmla="*/ 786384 h 786384"/>
                      <a:gd name="connsiteX28" fmla="*/ 0 w 8020879"/>
                      <a:gd name="connsiteY28" fmla="*/ 401056 h 786384"/>
                      <a:gd name="connsiteX29" fmla="*/ 0 w 8020879"/>
                      <a:gd name="connsiteY29" fmla="*/ 0 h 78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020879" h="786384" fill="none" extrusionOk="0">
                        <a:moveTo>
                          <a:pt x="0" y="0"/>
                        </a:moveTo>
                        <a:cubicBezTo>
                          <a:pt x="86163" y="-6540"/>
                          <a:pt x="274802" y="-14251"/>
                          <a:pt x="427780" y="0"/>
                        </a:cubicBezTo>
                        <a:cubicBezTo>
                          <a:pt x="580758" y="14251"/>
                          <a:pt x="846147" y="19421"/>
                          <a:pt x="1176396" y="0"/>
                        </a:cubicBezTo>
                        <a:cubicBezTo>
                          <a:pt x="1506645" y="-19421"/>
                          <a:pt x="1404517" y="-14789"/>
                          <a:pt x="1604176" y="0"/>
                        </a:cubicBezTo>
                        <a:cubicBezTo>
                          <a:pt x="1803835" y="14789"/>
                          <a:pt x="1903740" y="-20734"/>
                          <a:pt x="2192374" y="0"/>
                        </a:cubicBezTo>
                        <a:cubicBezTo>
                          <a:pt x="2481008" y="20734"/>
                          <a:pt x="2521885" y="-10725"/>
                          <a:pt x="2780571" y="0"/>
                        </a:cubicBezTo>
                        <a:cubicBezTo>
                          <a:pt x="3039257" y="10725"/>
                          <a:pt x="3382586" y="-41325"/>
                          <a:pt x="3609396" y="0"/>
                        </a:cubicBezTo>
                        <a:cubicBezTo>
                          <a:pt x="3836206" y="41325"/>
                          <a:pt x="3867400" y="18569"/>
                          <a:pt x="4117385" y="0"/>
                        </a:cubicBezTo>
                        <a:cubicBezTo>
                          <a:pt x="4367370" y="-18569"/>
                          <a:pt x="4563346" y="-8674"/>
                          <a:pt x="4785791" y="0"/>
                        </a:cubicBezTo>
                        <a:cubicBezTo>
                          <a:pt x="5008236" y="8674"/>
                          <a:pt x="5165503" y="20416"/>
                          <a:pt x="5293780" y="0"/>
                        </a:cubicBezTo>
                        <a:cubicBezTo>
                          <a:pt x="5422057" y="-20416"/>
                          <a:pt x="5582484" y="-17534"/>
                          <a:pt x="5721560" y="0"/>
                        </a:cubicBezTo>
                        <a:cubicBezTo>
                          <a:pt x="5860636" y="17534"/>
                          <a:pt x="6054300" y="15717"/>
                          <a:pt x="6309758" y="0"/>
                        </a:cubicBezTo>
                        <a:cubicBezTo>
                          <a:pt x="6565216" y="-15717"/>
                          <a:pt x="6843833" y="34916"/>
                          <a:pt x="7058374" y="0"/>
                        </a:cubicBezTo>
                        <a:cubicBezTo>
                          <a:pt x="7272915" y="-34916"/>
                          <a:pt x="7627819" y="18793"/>
                          <a:pt x="8020879" y="0"/>
                        </a:cubicBezTo>
                        <a:cubicBezTo>
                          <a:pt x="8004569" y="117533"/>
                          <a:pt x="8004034" y="273468"/>
                          <a:pt x="8020879" y="369600"/>
                        </a:cubicBezTo>
                        <a:cubicBezTo>
                          <a:pt x="8037724" y="465732"/>
                          <a:pt x="8034944" y="673344"/>
                          <a:pt x="8020879" y="786384"/>
                        </a:cubicBezTo>
                        <a:cubicBezTo>
                          <a:pt x="7880315" y="761931"/>
                          <a:pt x="7597954" y="804945"/>
                          <a:pt x="7352472" y="786384"/>
                        </a:cubicBezTo>
                        <a:cubicBezTo>
                          <a:pt x="7106990" y="767823"/>
                          <a:pt x="7117742" y="782672"/>
                          <a:pt x="6924692" y="786384"/>
                        </a:cubicBezTo>
                        <a:cubicBezTo>
                          <a:pt x="6731642" y="790096"/>
                          <a:pt x="6420767" y="756807"/>
                          <a:pt x="6256286" y="786384"/>
                        </a:cubicBezTo>
                        <a:cubicBezTo>
                          <a:pt x="6091805" y="815961"/>
                          <a:pt x="5900070" y="787483"/>
                          <a:pt x="5748297" y="786384"/>
                        </a:cubicBezTo>
                        <a:cubicBezTo>
                          <a:pt x="5596524" y="785285"/>
                          <a:pt x="5346322" y="769058"/>
                          <a:pt x="5240308" y="786384"/>
                        </a:cubicBezTo>
                        <a:cubicBezTo>
                          <a:pt x="5134294" y="803710"/>
                          <a:pt x="4963528" y="786469"/>
                          <a:pt x="4812527" y="786384"/>
                        </a:cubicBezTo>
                        <a:cubicBezTo>
                          <a:pt x="4661526" y="786299"/>
                          <a:pt x="4236733" y="768576"/>
                          <a:pt x="4063912" y="786384"/>
                        </a:cubicBezTo>
                        <a:cubicBezTo>
                          <a:pt x="3891092" y="804192"/>
                          <a:pt x="3549703" y="748347"/>
                          <a:pt x="3235088" y="786384"/>
                        </a:cubicBezTo>
                        <a:cubicBezTo>
                          <a:pt x="2920473" y="824421"/>
                          <a:pt x="2766158" y="802439"/>
                          <a:pt x="2566681" y="786384"/>
                        </a:cubicBezTo>
                        <a:cubicBezTo>
                          <a:pt x="2367204" y="770329"/>
                          <a:pt x="2228586" y="797929"/>
                          <a:pt x="1898275" y="786384"/>
                        </a:cubicBezTo>
                        <a:cubicBezTo>
                          <a:pt x="1567964" y="774839"/>
                          <a:pt x="1303693" y="749808"/>
                          <a:pt x="1069451" y="786384"/>
                        </a:cubicBezTo>
                        <a:cubicBezTo>
                          <a:pt x="835209" y="822960"/>
                          <a:pt x="389409" y="740199"/>
                          <a:pt x="0" y="786384"/>
                        </a:cubicBezTo>
                        <a:cubicBezTo>
                          <a:pt x="17597" y="614561"/>
                          <a:pt x="14003" y="577057"/>
                          <a:pt x="0" y="401056"/>
                        </a:cubicBezTo>
                        <a:cubicBezTo>
                          <a:pt x="-14003" y="225055"/>
                          <a:pt x="4325" y="183489"/>
                          <a:pt x="0" y="0"/>
                        </a:cubicBezTo>
                        <a:close/>
                      </a:path>
                      <a:path w="8020879" h="786384" stroke="0" extrusionOk="0">
                        <a:moveTo>
                          <a:pt x="0" y="0"/>
                        </a:moveTo>
                        <a:cubicBezTo>
                          <a:pt x="315437" y="14843"/>
                          <a:pt x="395721" y="-1582"/>
                          <a:pt x="668407" y="0"/>
                        </a:cubicBezTo>
                        <a:cubicBezTo>
                          <a:pt x="941093" y="1582"/>
                          <a:pt x="1108113" y="26096"/>
                          <a:pt x="1256604" y="0"/>
                        </a:cubicBezTo>
                        <a:cubicBezTo>
                          <a:pt x="1405095" y="-26096"/>
                          <a:pt x="1499903" y="9437"/>
                          <a:pt x="1684385" y="0"/>
                        </a:cubicBezTo>
                        <a:cubicBezTo>
                          <a:pt x="1868867" y="-9437"/>
                          <a:pt x="2221993" y="9761"/>
                          <a:pt x="2513209" y="0"/>
                        </a:cubicBezTo>
                        <a:cubicBezTo>
                          <a:pt x="2804425" y="-9761"/>
                          <a:pt x="2866159" y="19581"/>
                          <a:pt x="3181615" y="0"/>
                        </a:cubicBezTo>
                        <a:cubicBezTo>
                          <a:pt x="3497071" y="-19581"/>
                          <a:pt x="3719556" y="20363"/>
                          <a:pt x="3930231" y="0"/>
                        </a:cubicBezTo>
                        <a:cubicBezTo>
                          <a:pt x="4140906" y="-20363"/>
                          <a:pt x="4421900" y="-29517"/>
                          <a:pt x="4598637" y="0"/>
                        </a:cubicBezTo>
                        <a:cubicBezTo>
                          <a:pt x="4775374" y="29517"/>
                          <a:pt x="5220028" y="-3777"/>
                          <a:pt x="5427461" y="0"/>
                        </a:cubicBezTo>
                        <a:cubicBezTo>
                          <a:pt x="5634894" y="3777"/>
                          <a:pt x="5811561" y="16113"/>
                          <a:pt x="6095868" y="0"/>
                        </a:cubicBezTo>
                        <a:cubicBezTo>
                          <a:pt x="6380175" y="-16113"/>
                          <a:pt x="6386979" y="13863"/>
                          <a:pt x="6523648" y="0"/>
                        </a:cubicBezTo>
                        <a:cubicBezTo>
                          <a:pt x="6660317" y="-13863"/>
                          <a:pt x="6898307" y="14788"/>
                          <a:pt x="7111846" y="0"/>
                        </a:cubicBezTo>
                        <a:cubicBezTo>
                          <a:pt x="7325385" y="-14788"/>
                          <a:pt x="7737329" y="27637"/>
                          <a:pt x="8020879" y="0"/>
                        </a:cubicBezTo>
                        <a:cubicBezTo>
                          <a:pt x="8016780" y="146270"/>
                          <a:pt x="8012200" y="205309"/>
                          <a:pt x="8020879" y="377464"/>
                        </a:cubicBezTo>
                        <a:cubicBezTo>
                          <a:pt x="8029558" y="549619"/>
                          <a:pt x="8012767" y="683780"/>
                          <a:pt x="8020879" y="786384"/>
                        </a:cubicBezTo>
                        <a:cubicBezTo>
                          <a:pt x="7804283" y="796274"/>
                          <a:pt x="7676407" y="811803"/>
                          <a:pt x="7432681" y="786384"/>
                        </a:cubicBezTo>
                        <a:cubicBezTo>
                          <a:pt x="7188955" y="760965"/>
                          <a:pt x="6844911" y="823683"/>
                          <a:pt x="6684066" y="786384"/>
                        </a:cubicBezTo>
                        <a:cubicBezTo>
                          <a:pt x="6523222" y="749085"/>
                          <a:pt x="6355929" y="794814"/>
                          <a:pt x="6176077" y="786384"/>
                        </a:cubicBezTo>
                        <a:cubicBezTo>
                          <a:pt x="5996225" y="777954"/>
                          <a:pt x="5776016" y="777277"/>
                          <a:pt x="5668088" y="786384"/>
                        </a:cubicBezTo>
                        <a:cubicBezTo>
                          <a:pt x="5560160" y="795491"/>
                          <a:pt x="5334494" y="796981"/>
                          <a:pt x="5240308" y="786384"/>
                        </a:cubicBezTo>
                        <a:cubicBezTo>
                          <a:pt x="5146122" y="775787"/>
                          <a:pt x="4886995" y="776335"/>
                          <a:pt x="4652110" y="786384"/>
                        </a:cubicBezTo>
                        <a:cubicBezTo>
                          <a:pt x="4417225" y="796433"/>
                          <a:pt x="4376050" y="786400"/>
                          <a:pt x="4224330" y="786384"/>
                        </a:cubicBezTo>
                        <a:cubicBezTo>
                          <a:pt x="4072610" y="786368"/>
                          <a:pt x="3696227" y="822452"/>
                          <a:pt x="3475714" y="786384"/>
                        </a:cubicBezTo>
                        <a:cubicBezTo>
                          <a:pt x="3255201" y="750316"/>
                          <a:pt x="3113242" y="819509"/>
                          <a:pt x="2807308" y="786384"/>
                        </a:cubicBezTo>
                        <a:cubicBezTo>
                          <a:pt x="2501374" y="753259"/>
                          <a:pt x="2492428" y="770131"/>
                          <a:pt x="2379527" y="786384"/>
                        </a:cubicBezTo>
                        <a:cubicBezTo>
                          <a:pt x="2266626" y="802637"/>
                          <a:pt x="1965839" y="772807"/>
                          <a:pt x="1711121" y="786384"/>
                        </a:cubicBezTo>
                        <a:cubicBezTo>
                          <a:pt x="1456403" y="799961"/>
                          <a:pt x="1209665" y="755035"/>
                          <a:pt x="1042714" y="786384"/>
                        </a:cubicBezTo>
                        <a:cubicBezTo>
                          <a:pt x="875763" y="817733"/>
                          <a:pt x="803693" y="786427"/>
                          <a:pt x="614934" y="786384"/>
                        </a:cubicBezTo>
                        <a:cubicBezTo>
                          <a:pt x="426175" y="786341"/>
                          <a:pt x="248355" y="771687"/>
                          <a:pt x="0" y="786384"/>
                        </a:cubicBezTo>
                        <a:cubicBezTo>
                          <a:pt x="4292" y="651013"/>
                          <a:pt x="9979" y="525212"/>
                          <a:pt x="0" y="377464"/>
                        </a:cubicBezTo>
                        <a:cubicBezTo>
                          <a:pt x="-9979" y="229716"/>
                          <a:pt x="-4632" y="158124"/>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40480">
              <a:lnSpc>
                <a:spcPct val="104000"/>
              </a:lnSpc>
              <a:buClr>
                <a:srgbClr val="000000"/>
              </a:buClr>
              <a:defRPr/>
            </a:pPr>
            <a:r>
              <a:rPr lang="pt-BR" sz="6600" kern="0" dirty="0">
                <a:solidFill>
                  <a:prstClr val="white"/>
                </a:solidFill>
                <a:latin typeface="Candara" panose="020E0502030303020204" pitchFamily="34" charset="0"/>
                <a:ea typeface="Cambria" panose="02040503050406030204" pitchFamily="18" charset="0"/>
                <a:cs typeface="Cavolini" panose="03000502040302020204" pitchFamily="66" charset="0"/>
                <a:sym typeface="Arial"/>
              </a:rPr>
              <a:t>CONCLUSÃO</a:t>
            </a:r>
          </a:p>
        </p:txBody>
      </p:sp>
      <p:sp>
        <p:nvSpPr>
          <p:cNvPr id="26" name="CaixaDeTexto 25">
            <a:extLst>
              <a:ext uri="{FF2B5EF4-FFF2-40B4-BE49-F238E27FC236}">
                <a16:creationId xmlns:a16="http://schemas.microsoft.com/office/drawing/2014/main" id="{FE49F0D7-A801-4624-BCD6-16A3C2DF82D4}"/>
              </a:ext>
            </a:extLst>
          </p:cNvPr>
          <p:cNvSpPr txBox="1"/>
          <p:nvPr/>
        </p:nvSpPr>
        <p:spPr>
          <a:xfrm>
            <a:off x="17899117" y="7689995"/>
            <a:ext cx="16122924" cy="2554545"/>
          </a:xfrm>
          <a:prstGeom prst="rect">
            <a:avLst/>
          </a:prstGeom>
          <a:noFill/>
        </p:spPr>
        <p:txBody>
          <a:bodyPr wrap="square" rtlCol="0">
            <a:spAutoFit/>
          </a:bodyPr>
          <a:lstStyle/>
          <a:p>
            <a:pPr algn="just"/>
            <a:r>
              <a:rPr lang="pt-BR" sz="4000" b="0" i="0" dirty="0">
                <a:solidFill>
                  <a:srgbClr val="000000"/>
                </a:solidFill>
                <a:effectLst/>
              </a:rPr>
              <a:t>Dentre eles, um total de 4.892 (2,27%) foram a óbito em 2020 e 2.332 (2,11%) no ano de 2021. A região Sudeste foi a de maior prevalência de internações, sendo responsável por 37,87% delas, além também de apresentar a maior taxa de óbitos, com 41,07%..</a:t>
            </a:r>
            <a:endParaRPr lang="pt-BR" sz="4000" dirty="0"/>
          </a:p>
        </p:txBody>
      </p:sp>
      <p:sp>
        <p:nvSpPr>
          <p:cNvPr id="6" name="Rectangle 4">
            <a:extLst>
              <a:ext uri="{FF2B5EF4-FFF2-40B4-BE49-F238E27FC236}">
                <a16:creationId xmlns:a16="http://schemas.microsoft.com/office/drawing/2014/main" id="{683A5F2A-C806-4A5E-BF35-87167705062A}"/>
              </a:ext>
            </a:extLst>
          </p:cNvPr>
          <p:cNvSpPr>
            <a:spLocks noChangeArrowheads="1"/>
          </p:cNvSpPr>
          <p:nvPr/>
        </p:nvSpPr>
        <p:spPr bwMode="auto">
          <a:xfrm>
            <a:off x="0" y="0"/>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8" name="Objeto 27">
            <a:extLst>
              <a:ext uri="{FF2B5EF4-FFF2-40B4-BE49-F238E27FC236}">
                <a16:creationId xmlns:a16="http://schemas.microsoft.com/office/drawing/2014/main" id="{389BD1E9-0C2F-4E70-9762-2F6F3706AD42}"/>
              </a:ext>
            </a:extLst>
          </p:cNvPr>
          <p:cNvGraphicFramePr>
            <a:graphicFrameLocks noChangeAspect="1"/>
          </p:cNvGraphicFramePr>
          <p:nvPr>
            <p:extLst>
              <p:ext uri="{D42A27DB-BD31-4B8C-83A1-F6EECF244321}">
                <p14:modId xmlns:p14="http://schemas.microsoft.com/office/powerpoint/2010/main" val="1602048148"/>
              </p:ext>
            </p:extLst>
          </p:nvPr>
        </p:nvGraphicFramePr>
        <p:xfrm>
          <a:off x="17899117" y="14401800"/>
          <a:ext cx="16089926" cy="11622847"/>
        </p:xfrm>
        <a:graphic>
          <a:graphicData uri="http://schemas.openxmlformats.org/presentationml/2006/ole">
            <mc:AlternateContent xmlns:mc="http://schemas.openxmlformats.org/markup-compatibility/2006">
              <mc:Choice xmlns:v="urn:schemas-microsoft-com:vml" Requires="v">
                <p:oleObj name="Macro-Enabled Worksheet" r:id="rId5" imgW="5667415" imgH="3248100" progId="Excel.SheetMacroEnabled.12">
                  <p:embed/>
                </p:oleObj>
              </mc:Choice>
              <mc:Fallback>
                <p:oleObj name="Macro-Enabled Worksheet" r:id="rId5" imgW="5667415" imgH="3248100" progId="Excel.SheetMacroEnabled.12">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99117" y="14401800"/>
                        <a:ext cx="16089926" cy="11622847"/>
                      </a:xfrm>
                      <a:prstGeom prst="rect">
                        <a:avLst/>
                      </a:prstGeom>
                      <a:noFill/>
                    </p:spPr>
                  </p:pic>
                </p:oleObj>
              </mc:Fallback>
            </mc:AlternateContent>
          </a:graphicData>
        </a:graphic>
      </p:graphicFrame>
      <p:sp>
        <p:nvSpPr>
          <p:cNvPr id="29" name="Rectangle 10">
            <a:extLst>
              <a:ext uri="{FF2B5EF4-FFF2-40B4-BE49-F238E27FC236}">
                <a16:creationId xmlns:a16="http://schemas.microsoft.com/office/drawing/2014/main" id="{A6047BD1-9638-4960-96E5-C71041D10D06}"/>
              </a:ext>
            </a:extLst>
          </p:cNvPr>
          <p:cNvSpPr>
            <a:spLocks noChangeArrowheads="1"/>
          </p:cNvSpPr>
          <p:nvPr/>
        </p:nvSpPr>
        <p:spPr bwMode="auto">
          <a:xfrm>
            <a:off x="0" y="0"/>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0" name="Objeto 29">
            <a:extLst>
              <a:ext uri="{FF2B5EF4-FFF2-40B4-BE49-F238E27FC236}">
                <a16:creationId xmlns:a16="http://schemas.microsoft.com/office/drawing/2014/main" id="{E758F5D9-2945-4298-99C1-0237491342B2}"/>
              </a:ext>
            </a:extLst>
          </p:cNvPr>
          <p:cNvGraphicFramePr>
            <a:graphicFrameLocks noChangeAspect="1"/>
          </p:cNvGraphicFramePr>
          <p:nvPr>
            <p:extLst>
              <p:ext uri="{D42A27DB-BD31-4B8C-83A1-F6EECF244321}">
                <p14:modId xmlns:p14="http://schemas.microsoft.com/office/powerpoint/2010/main" val="3120418548"/>
              </p:ext>
            </p:extLst>
          </p:nvPr>
        </p:nvGraphicFramePr>
        <p:xfrm>
          <a:off x="34255887" y="7411309"/>
          <a:ext cx="16122924" cy="11622847"/>
        </p:xfrm>
        <a:graphic>
          <a:graphicData uri="http://schemas.openxmlformats.org/presentationml/2006/ole">
            <mc:AlternateContent xmlns:mc="http://schemas.openxmlformats.org/markup-compatibility/2006">
              <mc:Choice xmlns:v="urn:schemas-microsoft-com:vml" Requires="v">
                <p:oleObj name="Macro-Enabled Worksheet" r:id="rId7" imgW="5753273" imgH="3248100" progId="Excel.SheetMacroEnabled.12">
                  <p:embed/>
                </p:oleObj>
              </mc:Choice>
              <mc:Fallback>
                <p:oleObj name="Macro-Enabled Worksheet" r:id="rId7" imgW="5753273" imgH="3248100" progId="Excel.SheetMacroEnabled.12">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55887" y="7411309"/>
                        <a:ext cx="16122924" cy="11622847"/>
                      </a:xfrm>
                      <a:prstGeom prst="rect">
                        <a:avLst/>
                      </a:prstGeom>
                      <a:noFill/>
                    </p:spPr>
                  </p:pic>
                </p:oleObj>
              </mc:Fallback>
            </mc:AlternateContent>
          </a:graphicData>
        </a:graphic>
      </p:graphicFrame>
      <p:sp>
        <p:nvSpPr>
          <p:cNvPr id="32" name="CaixaDeTexto 31">
            <a:extLst>
              <a:ext uri="{FF2B5EF4-FFF2-40B4-BE49-F238E27FC236}">
                <a16:creationId xmlns:a16="http://schemas.microsoft.com/office/drawing/2014/main" id="{A1ECCD88-C84A-46C1-B18B-F90ABF1D8067}"/>
              </a:ext>
            </a:extLst>
          </p:cNvPr>
          <p:cNvSpPr txBox="1"/>
          <p:nvPr/>
        </p:nvSpPr>
        <p:spPr>
          <a:xfrm>
            <a:off x="17611349" y="11323348"/>
            <a:ext cx="7817778" cy="2400657"/>
          </a:xfrm>
          <a:prstGeom prst="rect">
            <a:avLst/>
          </a:prstGeom>
          <a:noFill/>
        </p:spPr>
        <p:txBody>
          <a:bodyPr wrap="square" rtlCol="0">
            <a:spAutoFit/>
          </a:bodyPr>
          <a:lstStyle/>
          <a:p>
            <a:r>
              <a:rPr lang="pt-BR" sz="9600" dirty="0">
                <a:latin typeface="Aharoni" panose="02010803020104030203" pitchFamily="2" charset="-79"/>
                <a:cs typeface="Aharoni" panose="02010803020104030203" pitchFamily="2" charset="-79"/>
              </a:rPr>
              <a:t>1. </a:t>
            </a:r>
            <a:r>
              <a:rPr lang="pt-BR" sz="5400" dirty="0">
                <a:latin typeface="Aharoni" panose="02010803020104030203" pitchFamily="2" charset="-79"/>
                <a:cs typeface="Aharoni" panose="02010803020104030203" pitchFamily="2" charset="-79"/>
              </a:rPr>
              <a:t>Tabelas extraídas do DATASUS</a:t>
            </a:r>
            <a:endParaRPr lang="pt-BR" sz="4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840694363"/>
      </p:ext>
    </p:extLst>
  </p:cSld>
  <p:clrMapOvr>
    <a:masterClrMapping/>
  </p:clrMapOvr>
</p:sld>
</file>

<file path=ppt/theme/theme1.xml><?xml version="1.0" encoding="utf-8"?>
<a:theme xmlns:a="http://schemas.openxmlformats.org/drawingml/2006/main" name="2_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TotalTime>
  <Words>420</Words>
  <Application>Microsoft Office PowerPoint</Application>
  <PresentationFormat>Personalizar</PresentationFormat>
  <Paragraphs>12</Paragraphs>
  <Slides>1</Slides>
  <Notes>0</Notes>
  <HiddenSlides>0</HiddenSlides>
  <MMClips>0</MMClips>
  <ScaleCrop>false</ScaleCrop>
  <HeadingPairs>
    <vt:vector size="8" baseType="variant">
      <vt:variant>
        <vt:lpstr>Fontes usadas</vt:lpstr>
      </vt:variant>
      <vt:variant>
        <vt:i4>6</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9" baseType="lpstr">
      <vt:lpstr>Aharoni</vt:lpstr>
      <vt:lpstr>Arial</vt:lpstr>
      <vt:lpstr>Bebas Neue</vt:lpstr>
      <vt:lpstr>Calibri</vt:lpstr>
      <vt:lpstr>Calibri Light</vt:lpstr>
      <vt:lpstr>Candara</vt:lpstr>
      <vt:lpstr>2_Tema do Office</vt:lpstr>
      <vt:lpstr>Planilha Habilitada para Macros do Microsoft Excel</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Fabíola Chaves de Siqueira Mendes</dc:creator>
  <cp:lastModifiedBy>samuel carapiá</cp:lastModifiedBy>
  <cp:revision>45</cp:revision>
  <cp:lastPrinted>2020-09-09T17:41:09Z</cp:lastPrinted>
  <dcterms:created xsi:type="dcterms:W3CDTF">2019-07-29T17:23:25Z</dcterms:created>
  <dcterms:modified xsi:type="dcterms:W3CDTF">2021-11-23T15:37:13Z</dcterms:modified>
</cp:coreProperties>
</file>