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</p:sldIdLst>
  <p:sldSz cx="30240288" cy="42479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44" autoAdjust="0"/>
    <p:restoredTop sz="94660"/>
  </p:normalViewPr>
  <p:slideViewPr>
    <p:cSldViewPr snapToGrid="0">
      <p:cViewPr>
        <p:scale>
          <a:sx n="40" d="100"/>
          <a:sy n="40" d="100"/>
        </p:scale>
        <p:origin x="-240" y="4986"/>
      </p:cViewPr>
      <p:guideLst>
        <p:guide orient="horz" pos="13379"/>
        <p:guide pos="95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052" y="27651140"/>
            <a:ext cx="22680216" cy="7399917"/>
          </a:xfrm>
        </p:spPr>
        <p:txBody>
          <a:bodyPr wrap="none" anchor="t">
            <a:normAutofit/>
          </a:bodyPr>
          <a:lstStyle>
            <a:lvl1pPr algn="r">
              <a:defRPr sz="23811" b="0" spc="-744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049" y="23723083"/>
            <a:ext cx="22680216" cy="3831263"/>
          </a:xfrm>
        </p:spPr>
        <p:txBody>
          <a:bodyPr anchor="b">
            <a:normAutofit/>
          </a:bodyPr>
          <a:lstStyle>
            <a:lvl1pPr marL="0" indent="0" algn="r">
              <a:buNone/>
              <a:defRPr sz="7937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1134005" indent="0" algn="ctr">
              <a:buNone/>
              <a:defRPr sz="4961"/>
            </a:lvl2pPr>
            <a:lvl3pPr marL="2268009" indent="0" algn="ctr">
              <a:buNone/>
              <a:defRPr sz="4465"/>
            </a:lvl3pPr>
            <a:lvl4pPr marL="3402014" indent="0" algn="ctr">
              <a:buNone/>
              <a:defRPr sz="3969"/>
            </a:lvl4pPr>
            <a:lvl5pPr marL="4536018" indent="0" algn="ctr">
              <a:buNone/>
              <a:defRPr sz="3969"/>
            </a:lvl5pPr>
            <a:lvl6pPr marL="5670023" indent="0" algn="ctr">
              <a:buNone/>
              <a:defRPr sz="3969"/>
            </a:lvl6pPr>
            <a:lvl7pPr marL="6804028" indent="0" algn="ctr">
              <a:buNone/>
              <a:defRPr sz="3969"/>
            </a:lvl7pPr>
            <a:lvl8pPr marL="7938032" indent="0" algn="ctr">
              <a:buNone/>
              <a:defRPr sz="3969"/>
            </a:lvl8pPr>
            <a:lvl9pPr marL="9072037" indent="0" algn="ctr">
              <a:buNone/>
              <a:defRPr sz="39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1427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7051129"/>
            <a:ext cx="26082248" cy="5075259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82959" y="6116330"/>
            <a:ext cx="26082248" cy="20934799"/>
          </a:xfrm>
        </p:spPr>
        <p:txBody>
          <a:bodyPr anchor="t"/>
          <a:lstStyle>
            <a:lvl1pPr marL="0" indent="0">
              <a:buNone/>
              <a:defRPr sz="7937"/>
            </a:lvl1pPr>
            <a:lvl2pPr marL="1134005" indent="0">
              <a:buNone/>
              <a:defRPr sz="6945"/>
            </a:lvl2pPr>
            <a:lvl3pPr marL="2268009" indent="0">
              <a:buNone/>
              <a:defRPr sz="5953"/>
            </a:lvl3pPr>
            <a:lvl4pPr marL="3402014" indent="0">
              <a:buNone/>
              <a:defRPr sz="4961"/>
            </a:lvl4pPr>
            <a:lvl5pPr marL="4536018" indent="0">
              <a:buNone/>
              <a:defRPr sz="4961"/>
            </a:lvl5pPr>
            <a:lvl6pPr marL="5670023" indent="0">
              <a:buNone/>
              <a:defRPr sz="4961"/>
            </a:lvl6pPr>
            <a:lvl7pPr marL="6804028" indent="0">
              <a:buNone/>
              <a:defRPr sz="4961"/>
            </a:lvl7pPr>
            <a:lvl8pPr marL="7938032" indent="0">
              <a:buNone/>
              <a:defRPr sz="4961"/>
            </a:lvl8pPr>
            <a:lvl9pPr marL="9072037" indent="0">
              <a:buNone/>
              <a:defRPr sz="4961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60" y="32126385"/>
            <a:ext cx="26078310" cy="4227377"/>
          </a:xfrm>
        </p:spPr>
        <p:txBody>
          <a:bodyPr/>
          <a:lstStyle>
            <a:lvl1pPr marL="0" indent="0">
              <a:buNone/>
              <a:defRPr sz="3969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1134005" indent="0">
              <a:buNone/>
              <a:defRPr sz="3472"/>
            </a:lvl2pPr>
            <a:lvl3pPr marL="2268009" indent="0">
              <a:buNone/>
              <a:defRPr sz="2976"/>
            </a:lvl3pPr>
            <a:lvl4pPr marL="3402014" indent="0">
              <a:buNone/>
              <a:defRPr sz="2480"/>
            </a:lvl4pPr>
            <a:lvl5pPr marL="4536018" indent="0">
              <a:buNone/>
              <a:defRPr sz="2480"/>
            </a:lvl5pPr>
            <a:lvl6pPr marL="5670023" indent="0">
              <a:buNone/>
              <a:defRPr sz="2480"/>
            </a:lvl6pPr>
            <a:lvl7pPr marL="6804028" indent="0">
              <a:buNone/>
              <a:defRPr sz="2480"/>
            </a:lvl7pPr>
            <a:lvl8pPr marL="7938032" indent="0">
              <a:buNone/>
              <a:defRPr sz="2480"/>
            </a:lvl8pPr>
            <a:lvl9pPr marL="9072037" indent="0">
              <a:buNone/>
              <a:defRPr sz="24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8857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261662"/>
            <a:ext cx="26082248" cy="21892480"/>
          </a:xfrm>
        </p:spPr>
        <p:txBody>
          <a:bodyPr anchor="ctr"/>
          <a:lstStyle>
            <a:lvl1pPr>
              <a:defRPr sz="793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60" y="27808294"/>
            <a:ext cx="26078310" cy="9302630"/>
          </a:xfrm>
        </p:spPr>
        <p:txBody>
          <a:bodyPr anchor="ctr"/>
          <a:lstStyle>
            <a:lvl1pPr marL="0" indent="0">
              <a:buNone/>
              <a:defRPr sz="3969"/>
            </a:lvl1pPr>
            <a:lvl2pPr marL="1134005" indent="0">
              <a:buNone/>
              <a:defRPr sz="3472"/>
            </a:lvl2pPr>
            <a:lvl3pPr marL="2268009" indent="0">
              <a:buNone/>
              <a:defRPr sz="2976"/>
            </a:lvl3pPr>
            <a:lvl4pPr marL="3402014" indent="0">
              <a:buNone/>
              <a:defRPr sz="2480"/>
            </a:lvl4pPr>
            <a:lvl5pPr marL="4536018" indent="0">
              <a:buNone/>
              <a:defRPr sz="2480"/>
            </a:lvl5pPr>
            <a:lvl6pPr marL="5670023" indent="0">
              <a:buNone/>
              <a:defRPr sz="2480"/>
            </a:lvl6pPr>
            <a:lvl7pPr marL="6804028" indent="0">
              <a:buNone/>
              <a:defRPr sz="2480"/>
            </a:lvl7pPr>
            <a:lvl8pPr marL="7938032" indent="0">
              <a:buNone/>
              <a:defRPr sz="2480"/>
            </a:lvl8pPr>
            <a:lvl9pPr marL="9072037" indent="0">
              <a:buNone/>
              <a:defRPr sz="24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33688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095" y="2261662"/>
            <a:ext cx="23073975" cy="18538685"/>
          </a:xfrm>
        </p:spPr>
        <p:txBody>
          <a:bodyPr anchor="ctr"/>
          <a:lstStyle>
            <a:lvl1pPr>
              <a:defRPr sz="10913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4267783" y="20846977"/>
            <a:ext cx="21708664" cy="3400425"/>
          </a:xfrm>
        </p:spPr>
        <p:txBody>
          <a:bodyPr anchor="t">
            <a:normAutofit/>
          </a:bodyPr>
          <a:lstStyle>
            <a:lvl1pPr marL="0" indent="0">
              <a:buNone/>
              <a:defRPr sz="3472"/>
            </a:lvl1pPr>
            <a:lvl2pPr marL="1134005" indent="0">
              <a:buNone/>
              <a:defRPr sz="3472"/>
            </a:lvl2pPr>
            <a:lvl3pPr marL="2268009" indent="0">
              <a:buNone/>
              <a:defRPr sz="2976"/>
            </a:lvl3pPr>
            <a:lvl4pPr marL="3402014" indent="0">
              <a:buNone/>
              <a:defRPr sz="2480"/>
            </a:lvl4pPr>
            <a:lvl5pPr marL="4536018" indent="0">
              <a:buNone/>
              <a:defRPr sz="2480"/>
            </a:lvl5pPr>
            <a:lvl6pPr marL="5670023" indent="0">
              <a:buNone/>
              <a:defRPr sz="2480"/>
            </a:lvl6pPr>
            <a:lvl7pPr marL="6804028" indent="0">
              <a:buNone/>
              <a:defRPr sz="2480"/>
            </a:lvl7pPr>
            <a:lvl8pPr marL="7938032" indent="0">
              <a:buNone/>
              <a:defRPr sz="2480"/>
            </a:lvl8pPr>
            <a:lvl9pPr marL="9072037" indent="0">
              <a:buNone/>
              <a:defRPr sz="24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9020" y="27884668"/>
            <a:ext cx="26074371" cy="9226256"/>
          </a:xfrm>
        </p:spPr>
        <p:txBody>
          <a:bodyPr anchor="ctr">
            <a:normAutofit/>
          </a:bodyPr>
          <a:lstStyle>
            <a:lvl1pPr marL="0" indent="0">
              <a:buNone/>
              <a:defRPr sz="3969"/>
            </a:lvl1pPr>
            <a:lvl2pPr marL="1134005" indent="0">
              <a:buNone/>
              <a:defRPr sz="3472"/>
            </a:lvl2pPr>
            <a:lvl3pPr marL="2268009" indent="0">
              <a:buNone/>
              <a:defRPr sz="2976"/>
            </a:lvl3pPr>
            <a:lvl4pPr marL="3402014" indent="0">
              <a:buNone/>
              <a:defRPr sz="2480"/>
            </a:lvl4pPr>
            <a:lvl5pPr marL="4536018" indent="0">
              <a:buNone/>
              <a:defRPr sz="2480"/>
            </a:lvl5pPr>
            <a:lvl6pPr marL="5670023" indent="0">
              <a:buNone/>
              <a:defRPr sz="2480"/>
            </a:lvl6pPr>
            <a:lvl7pPr marL="6804028" indent="0">
              <a:buNone/>
              <a:defRPr sz="2480"/>
            </a:lvl7pPr>
            <a:lvl8pPr marL="7938032" indent="0">
              <a:buNone/>
              <a:defRPr sz="2480"/>
            </a:lvl8pPr>
            <a:lvl9pPr marL="9072037" indent="0">
              <a:buNone/>
              <a:defRPr sz="24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2755766" y="4873756"/>
            <a:ext cx="1512014" cy="3622227"/>
          </a:xfrm>
          <a:prstGeom prst="rect">
            <a:avLst/>
          </a:prstGeom>
        </p:spPr>
        <p:txBody>
          <a:bodyPr vert="horz" lIns="226802" tIns="113401" rIns="226802" bIns="11340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9843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89308" y="16991965"/>
            <a:ext cx="1512014" cy="3622227"/>
          </a:xfrm>
          <a:prstGeom prst="rect">
            <a:avLst/>
          </a:prstGeom>
        </p:spPr>
        <p:txBody>
          <a:bodyPr vert="horz" lIns="226802" tIns="113401" rIns="226802" bIns="11340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9843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74053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4413739"/>
            <a:ext cx="26082248" cy="15558841"/>
          </a:xfrm>
        </p:spPr>
        <p:txBody>
          <a:bodyPr anchor="b">
            <a:normAutofit/>
          </a:bodyPr>
          <a:lstStyle>
            <a:lvl1pPr>
              <a:defRPr sz="13394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60" y="30045532"/>
            <a:ext cx="26078310" cy="7065392"/>
          </a:xfrm>
        </p:spPr>
        <p:txBody>
          <a:bodyPr anchor="t"/>
          <a:lstStyle>
            <a:lvl1pPr marL="0" indent="0">
              <a:buNone/>
              <a:defRPr sz="3969"/>
            </a:lvl1pPr>
            <a:lvl2pPr marL="1134005" indent="0">
              <a:buNone/>
              <a:defRPr sz="3472"/>
            </a:lvl2pPr>
            <a:lvl3pPr marL="2268009" indent="0">
              <a:buNone/>
              <a:defRPr sz="2976"/>
            </a:lvl3pPr>
            <a:lvl4pPr marL="3402014" indent="0">
              <a:buNone/>
              <a:defRPr sz="2480"/>
            </a:lvl4pPr>
            <a:lvl5pPr marL="4536018" indent="0">
              <a:buNone/>
              <a:defRPr sz="2480"/>
            </a:lvl5pPr>
            <a:lvl6pPr marL="5670023" indent="0">
              <a:buNone/>
              <a:defRPr sz="2480"/>
            </a:lvl6pPr>
            <a:lvl7pPr marL="6804028" indent="0">
              <a:buNone/>
              <a:defRPr sz="2480"/>
            </a:lvl7pPr>
            <a:lvl8pPr marL="7938032" indent="0">
              <a:buNone/>
              <a:defRPr sz="2480"/>
            </a:lvl8pPr>
            <a:lvl9pPr marL="9072037" indent="0">
              <a:buNone/>
              <a:defRPr sz="24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95288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079020" y="2261671"/>
            <a:ext cx="26082248" cy="821082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316911" y="11681976"/>
            <a:ext cx="7309227" cy="3569490"/>
          </a:xfrm>
        </p:spPr>
        <p:txBody>
          <a:bodyPr anchor="b">
            <a:noAutofit/>
          </a:bodyPr>
          <a:lstStyle>
            <a:lvl1pPr marL="0" indent="0">
              <a:buNone/>
              <a:defRPr sz="5953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1134005" indent="0">
              <a:buNone/>
              <a:defRPr sz="4961" b="1"/>
            </a:lvl2pPr>
            <a:lvl3pPr marL="2268009" indent="0">
              <a:buNone/>
              <a:defRPr sz="4465" b="1"/>
            </a:lvl3pPr>
            <a:lvl4pPr marL="3402014" indent="0">
              <a:buNone/>
              <a:defRPr sz="3969" b="1"/>
            </a:lvl4pPr>
            <a:lvl5pPr marL="4536018" indent="0">
              <a:buNone/>
              <a:defRPr sz="3969" b="1"/>
            </a:lvl5pPr>
            <a:lvl6pPr marL="5670023" indent="0">
              <a:buNone/>
              <a:defRPr sz="3969" b="1"/>
            </a:lvl6pPr>
            <a:lvl7pPr marL="6804028" indent="0">
              <a:buNone/>
              <a:defRPr sz="3969" b="1"/>
            </a:lvl7pPr>
            <a:lvl8pPr marL="7938032" indent="0">
              <a:buNone/>
              <a:defRPr sz="3969" b="1"/>
            </a:lvl8pPr>
            <a:lvl9pPr marL="9072037" indent="0">
              <a:buNone/>
              <a:defRPr sz="39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65318" y="15929967"/>
            <a:ext cx="7260821" cy="22233124"/>
          </a:xfrm>
        </p:spPr>
        <p:txBody>
          <a:bodyPr anchor="t">
            <a:normAutofit/>
          </a:bodyPr>
          <a:lstStyle>
            <a:lvl1pPr marL="0" indent="0">
              <a:buNone/>
              <a:defRPr sz="3472"/>
            </a:lvl1pPr>
            <a:lvl2pPr marL="1134005" indent="0">
              <a:buNone/>
              <a:defRPr sz="2976"/>
            </a:lvl2pPr>
            <a:lvl3pPr marL="2268009" indent="0">
              <a:buNone/>
              <a:defRPr sz="2480"/>
            </a:lvl3pPr>
            <a:lvl4pPr marL="3402014" indent="0">
              <a:buNone/>
              <a:defRPr sz="2232"/>
            </a:lvl4pPr>
            <a:lvl5pPr marL="4536018" indent="0">
              <a:buNone/>
              <a:defRPr sz="2232"/>
            </a:lvl5pPr>
            <a:lvl6pPr marL="5670023" indent="0">
              <a:buNone/>
              <a:defRPr sz="2232"/>
            </a:lvl6pPr>
            <a:lvl7pPr marL="6804028" indent="0">
              <a:buNone/>
              <a:defRPr sz="2232"/>
            </a:lvl7pPr>
            <a:lvl8pPr marL="7938032" indent="0">
              <a:buNone/>
              <a:defRPr sz="2232"/>
            </a:lvl8pPr>
            <a:lvl9pPr marL="9072037" indent="0">
              <a:buNone/>
              <a:defRPr sz="2232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379782" y="11681976"/>
            <a:ext cx="7282873" cy="356949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5953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11353604" y="15929967"/>
            <a:ext cx="7309049" cy="22233124"/>
          </a:xfrm>
        </p:spPr>
        <p:txBody>
          <a:bodyPr anchor="t">
            <a:normAutofit/>
          </a:bodyPr>
          <a:lstStyle>
            <a:lvl1pPr marL="0" indent="0">
              <a:buNone/>
              <a:defRPr sz="3472"/>
            </a:lvl1pPr>
            <a:lvl2pPr marL="1134005" indent="0">
              <a:buNone/>
              <a:defRPr sz="2976"/>
            </a:lvl2pPr>
            <a:lvl3pPr marL="2268009" indent="0">
              <a:buNone/>
              <a:defRPr sz="2480"/>
            </a:lvl3pPr>
            <a:lvl4pPr marL="3402014" indent="0">
              <a:buNone/>
              <a:defRPr sz="2232"/>
            </a:lvl4pPr>
            <a:lvl5pPr marL="4536018" indent="0">
              <a:buNone/>
              <a:defRPr sz="2232"/>
            </a:lvl5pPr>
            <a:lvl6pPr marL="5670023" indent="0">
              <a:buNone/>
              <a:defRPr sz="2232"/>
            </a:lvl6pPr>
            <a:lvl7pPr marL="6804028" indent="0">
              <a:buNone/>
              <a:defRPr sz="2232"/>
            </a:lvl7pPr>
            <a:lvl8pPr marL="7938032" indent="0">
              <a:buNone/>
              <a:defRPr sz="2232"/>
            </a:lvl8pPr>
            <a:lvl9pPr marL="9072037" indent="0">
              <a:buNone/>
              <a:defRPr sz="2232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418662" y="11681976"/>
            <a:ext cx="7272634" cy="356949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5953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9418662" y="15929967"/>
            <a:ext cx="7272634" cy="22233124"/>
          </a:xfrm>
        </p:spPr>
        <p:txBody>
          <a:bodyPr anchor="t">
            <a:normAutofit/>
          </a:bodyPr>
          <a:lstStyle>
            <a:lvl1pPr marL="0" indent="0">
              <a:buNone/>
              <a:defRPr sz="3472"/>
            </a:lvl1pPr>
            <a:lvl2pPr marL="1134005" indent="0">
              <a:buNone/>
              <a:defRPr sz="2976"/>
            </a:lvl2pPr>
            <a:lvl3pPr marL="2268009" indent="0">
              <a:buNone/>
              <a:defRPr sz="2480"/>
            </a:lvl3pPr>
            <a:lvl4pPr marL="3402014" indent="0">
              <a:buNone/>
              <a:defRPr sz="2232"/>
            </a:lvl4pPr>
            <a:lvl5pPr marL="4536018" indent="0">
              <a:buNone/>
              <a:defRPr sz="2232"/>
            </a:lvl5pPr>
            <a:lvl6pPr marL="5670023" indent="0">
              <a:buNone/>
              <a:defRPr sz="2232"/>
            </a:lvl6pPr>
            <a:lvl7pPr marL="6804028" indent="0">
              <a:buNone/>
              <a:defRPr sz="2232"/>
            </a:lvl7pPr>
            <a:lvl8pPr marL="7938032" indent="0">
              <a:buNone/>
              <a:defRPr sz="2232"/>
            </a:lvl8pPr>
            <a:lvl9pPr marL="9072037" indent="0">
              <a:buNone/>
              <a:defRPr sz="2232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08527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079020" y="2261671"/>
            <a:ext cx="26082248" cy="821082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304023" y="26619649"/>
            <a:ext cx="7292321" cy="3569490"/>
          </a:xfrm>
        </p:spPr>
        <p:txBody>
          <a:bodyPr anchor="b">
            <a:noAutofit/>
          </a:bodyPr>
          <a:lstStyle>
            <a:lvl1pPr marL="0" indent="0">
              <a:buNone/>
              <a:defRPr sz="5953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1134005" indent="0">
              <a:buNone/>
              <a:defRPr sz="4961" b="1"/>
            </a:lvl2pPr>
            <a:lvl3pPr marL="2268009" indent="0">
              <a:buNone/>
              <a:defRPr sz="4465" b="1"/>
            </a:lvl3pPr>
            <a:lvl4pPr marL="3402014" indent="0">
              <a:buNone/>
              <a:defRPr sz="3969" b="1"/>
            </a:lvl4pPr>
            <a:lvl5pPr marL="4536018" indent="0">
              <a:buNone/>
              <a:defRPr sz="3969" b="1"/>
            </a:lvl5pPr>
            <a:lvl6pPr marL="5670023" indent="0">
              <a:buNone/>
              <a:defRPr sz="3969" b="1"/>
            </a:lvl6pPr>
            <a:lvl7pPr marL="6804028" indent="0">
              <a:buNone/>
              <a:defRPr sz="3969" b="1"/>
            </a:lvl7pPr>
            <a:lvl8pPr marL="7938032" indent="0">
              <a:buNone/>
              <a:defRPr sz="3969" b="1"/>
            </a:lvl8pPr>
            <a:lvl9pPr marL="9072037" indent="0">
              <a:buNone/>
              <a:defRPr sz="39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304023" y="13976337"/>
            <a:ext cx="7292321" cy="943998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969"/>
            </a:lvl1pPr>
            <a:lvl2pPr marL="1134005" indent="0">
              <a:buNone/>
              <a:defRPr sz="3969"/>
            </a:lvl2pPr>
            <a:lvl3pPr marL="2268009" indent="0">
              <a:buNone/>
              <a:defRPr sz="3969"/>
            </a:lvl3pPr>
            <a:lvl4pPr marL="3402014" indent="0">
              <a:buNone/>
              <a:defRPr sz="3969"/>
            </a:lvl4pPr>
            <a:lvl5pPr marL="4536018" indent="0">
              <a:buNone/>
              <a:defRPr sz="3969"/>
            </a:lvl5pPr>
            <a:lvl6pPr marL="5670023" indent="0">
              <a:buNone/>
              <a:defRPr sz="3969"/>
            </a:lvl6pPr>
            <a:lvl7pPr marL="6804028" indent="0">
              <a:buNone/>
              <a:defRPr sz="3969"/>
            </a:lvl7pPr>
            <a:lvl8pPr marL="7938032" indent="0">
              <a:buNone/>
              <a:defRPr sz="3969"/>
            </a:lvl8pPr>
            <a:lvl9pPr marL="9072037" indent="0">
              <a:buNone/>
              <a:defRPr sz="396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3304023" y="30189148"/>
            <a:ext cx="7292321" cy="4083157"/>
          </a:xfrm>
        </p:spPr>
        <p:txBody>
          <a:bodyPr anchor="t">
            <a:normAutofit/>
          </a:bodyPr>
          <a:lstStyle>
            <a:lvl1pPr marL="0" indent="0">
              <a:buNone/>
              <a:defRPr sz="3472"/>
            </a:lvl1pPr>
            <a:lvl2pPr marL="1134005" indent="0">
              <a:buNone/>
              <a:defRPr sz="2976"/>
            </a:lvl2pPr>
            <a:lvl3pPr marL="2268009" indent="0">
              <a:buNone/>
              <a:defRPr sz="2480"/>
            </a:lvl3pPr>
            <a:lvl4pPr marL="3402014" indent="0">
              <a:buNone/>
              <a:defRPr sz="2232"/>
            </a:lvl4pPr>
            <a:lvl5pPr marL="4536018" indent="0">
              <a:buNone/>
              <a:defRPr sz="2232"/>
            </a:lvl5pPr>
            <a:lvl6pPr marL="5670023" indent="0">
              <a:buNone/>
              <a:defRPr sz="2232"/>
            </a:lvl6pPr>
            <a:lvl7pPr marL="6804028" indent="0">
              <a:buNone/>
              <a:defRPr sz="2232"/>
            </a:lvl7pPr>
            <a:lvl8pPr marL="7938032" indent="0">
              <a:buNone/>
              <a:defRPr sz="2232"/>
            </a:lvl8pPr>
            <a:lvl9pPr marL="9072037" indent="0">
              <a:buNone/>
              <a:defRPr sz="2232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332660" y="26619649"/>
            <a:ext cx="7268695" cy="3569490"/>
          </a:xfrm>
        </p:spPr>
        <p:txBody>
          <a:bodyPr anchor="b">
            <a:noAutofit/>
          </a:bodyPr>
          <a:lstStyle>
            <a:lvl1pPr marL="0" indent="0">
              <a:buNone/>
              <a:defRPr sz="5953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1134005" indent="0">
              <a:buNone/>
              <a:defRPr sz="4961" b="1"/>
            </a:lvl2pPr>
            <a:lvl3pPr marL="2268009" indent="0">
              <a:buNone/>
              <a:defRPr sz="4465" b="1"/>
            </a:lvl3pPr>
            <a:lvl4pPr marL="3402014" indent="0">
              <a:buNone/>
              <a:defRPr sz="3969" b="1"/>
            </a:lvl4pPr>
            <a:lvl5pPr marL="4536018" indent="0">
              <a:buNone/>
              <a:defRPr sz="3969" b="1"/>
            </a:lvl5pPr>
            <a:lvl6pPr marL="5670023" indent="0">
              <a:buNone/>
              <a:defRPr sz="3969" b="1"/>
            </a:lvl6pPr>
            <a:lvl7pPr marL="6804028" indent="0">
              <a:buNone/>
              <a:defRPr sz="3969" b="1"/>
            </a:lvl7pPr>
            <a:lvl8pPr marL="7938032" indent="0">
              <a:buNone/>
              <a:defRPr sz="3969" b="1"/>
            </a:lvl8pPr>
            <a:lvl9pPr marL="9072037" indent="0">
              <a:buNone/>
              <a:defRPr sz="39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11332657" y="13976337"/>
            <a:ext cx="7268695" cy="943998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969"/>
            </a:lvl1pPr>
            <a:lvl2pPr marL="1134005" indent="0">
              <a:buNone/>
              <a:defRPr sz="3969"/>
            </a:lvl2pPr>
            <a:lvl3pPr marL="2268009" indent="0">
              <a:buNone/>
              <a:defRPr sz="3969"/>
            </a:lvl3pPr>
            <a:lvl4pPr marL="3402014" indent="0">
              <a:buNone/>
              <a:defRPr sz="3969"/>
            </a:lvl4pPr>
            <a:lvl5pPr marL="4536018" indent="0">
              <a:buNone/>
              <a:defRPr sz="3969"/>
            </a:lvl5pPr>
            <a:lvl6pPr marL="5670023" indent="0">
              <a:buNone/>
              <a:defRPr sz="3969"/>
            </a:lvl6pPr>
            <a:lvl7pPr marL="6804028" indent="0">
              <a:buNone/>
              <a:defRPr sz="3969"/>
            </a:lvl7pPr>
            <a:lvl8pPr marL="7938032" indent="0">
              <a:buNone/>
              <a:defRPr sz="3969"/>
            </a:lvl8pPr>
            <a:lvl9pPr marL="9072037" indent="0">
              <a:buNone/>
              <a:defRPr sz="396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11329305" y="30189142"/>
            <a:ext cx="7278322" cy="4083157"/>
          </a:xfrm>
        </p:spPr>
        <p:txBody>
          <a:bodyPr anchor="t">
            <a:normAutofit/>
          </a:bodyPr>
          <a:lstStyle>
            <a:lvl1pPr marL="0" indent="0">
              <a:buNone/>
              <a:defRPr sz="3472"/>
            </a:lvl1pPr>
            <a:lvl2pPr marL="1134005" indent="0">
              <a:buNone/>
              <a:defRPr sz="2976"/>
            </a:lvl2pPr>
            <a:lvl3pPr marL="2268009" indent="0">
              <a:buNone/>
              <a:defRPr sz="2480"/>
            </a:lvl3pPr>
            <a:lvl4pPr marL="3402014" indent="0">
              <a:buNone/>
              <a:defRPr sz="2232"/>
            </a:lvl4pPr>
            <a:lvl5pPr marL="4536018" indent="0">
              <a:buNone/>
              <a:defRPr sz="2232"/>
            </a:lvl5pPr>
            <a:lvl6pPr marL="5670023" indent="0">
              <a:buNone/>
              <a:defRPr sz="2232"/>
            </a:lvl6pPr>
            <a:lvl7pPr marL="6804028" indent="0">
              <a:buNone/>
              <a:defRPr sz="2232"/>
            </a:lvl7pPr>
            <a:lvl8pPr marL="7938032" indent="0">
              <a:buNone/>
              <a:defRPr sz="2232"/>
            </a:lvl8pPr>
            <a:lvl9pPr marL="9072037" indent="0">
              <a:buNone/>
              <a:defRPr sz="2232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357364" y="26619649"/>
            <a:ext cx="7272634" cy="3569490"/>
          </a:xfrm>
        </p:spPr>
        <p:txBody>
          <a:bodyPr anchor="b">
            <a:noAutofit/>
          </a:bodyPr>
          <a:lstStyle>
            <a:lvl1pPr marL="0" indent="0">
              <a:buNone/>
              <a:defRPr sz="5953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1134005" indent="0">
              <a:buNone/>
              <a:defRPr sz="4961" b="1"/>
            </a:lvl2pPr>
            <a:lvl3pPr marL="2268009" indent="0">
              <a:buNone/>
              <a:defRPr sz="4465" b="1"/>
            </a:lvl3pPr>
            <a:lvl4pPr marL="3402014" indent="0">
              <a:buNone/>
              <a:defRPr sz="3969" b="1"/>
            </a:lvl4pPr>
            <a:lvl5pPr marL="4536018" indent="0">
              <a:buNone/>
              <a:defRPr sz="3969" b="1"/>
            </a:lvl5pPr>
            <a:lvl6pPr marL="5670023" indent="0">
              <a:buNone/>
              <a:defRPr sz="3969" b="1"/>
            </a:lvl6pPr>
            <a:lvl7pPr marL="6804028" indent="0">
              <a:buNone/>
              <a:defRPr sz="3969" b="1"/>
            </a:lvl7pPr>
            <a:lvl8pPr marL="7938032" indent="0">
              <a:buNone/>
              <a:defRPr sz="3969" b="1"/>
            </a:lvl8pPr>
            <a:lvl9pPr marL="9072037" indent="0">
              <a:buNone/>
              <a:defRPr sz="39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9357361" y="13976337"/>
            <a:ext cx="7272634" cy="943998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969"/>
            </a:lvl1pPr>
            <a:lvl2pPr marL="1134005" indent="0">
              <a:buNone/>
              <a:defRPr sz="3969"/>
            </a:lvl2pPr>
            <a:lvl3pPr marL="2268009" indent="0">
              <a:buNone/>
              <a:defRPr sz="3969"/>
            </a:lvl3pPr>
            <a:lvl4pPr marL="3402014" indent="0">
              <a:buNone/>
              <a:defRPr sz="3969"/>
            </a:lvl4pPr>
            <a:lvl5pPr marL="4536018" indent="0">
              <a:buNone/>
              <a:defRPr sz="3969"/>
            </a:lvl5pPr>
            <a:lvl6pPr marL="5670023" indent="0">
              <a:buNone/>
              <a:defRPr sz="3969"/>
            </a:lvl6pPr>
            <a:lvl7pPr marL="6804028" indent="0">
              <a:buNone/>
              <a:defRPr sz="3969"/>
            </a:lvl7pPr>
            <a:lvl8pPr marL="7938032" indent="0">
              <a:buNone/>
              <a:defRPr sz="3969"/>
            </a:lvl8pPr>
            <a:lvl9pPr marL="9072037" indent="0">
              <a:buNone/>
              <a:defRPr sz="396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9357052" y="30189129"/>
            <a:ext cx="7282267" cy="4083157"/>
          </a:xfrm>
        </p:spPr>
        <p:txBody>
          <a:bodyPr anchor="t">
            <a:normAutofit/>
          </a:bodyPr>
          <a:lstStyle>
            <a:lvl1pPr marL="0" indent="0">
              <a:buNone/>
              <a:defRPr sz="3472"/>
            </a:lvl1pPr>
            <a:lvl2pPr marL="1134005" indent="0">
              <a:buNone/>
              <a:defRPr sz="2976"/>
            </a:lvl2pPr>
            <a:lvl3pPr marL="2268009" indent="0">
              <a:buNone/>
              <a:defRPr sz="2480"/>
            </a:lvl3pPr>
            <a:lvl4pPr marL="3402014" indent="0">
              <a:buNone/>
              <a:defRPr sz="2232"/>
            </a:lvl4pPr>
            <a:lvl5pPr marL="4536018" indent="0">
              <a:buNone/>
              <a:defRPr sz="2232"/>
            </a:lvl5pPr>
            <a:lvl6pPr marL="5670023" indent="0">
              <a:buNone/>
              <a:defRPr sz="2232"/>
            </a:lvl6pPr>
            <a:lvl7pPr marL="6804028" indent="0">
              <a:buNone/>
              <a:defRPr sz="2232"/>
            </a:lvl7pPr>
            <a:lvl8pPr marL="7938032" indent="0">
              <a:buNone/>
              <a:defRPr sz="2232"/>
            </a:lvl8pPr>
            <a:lvl9pPr marL="9072037" indent="0">
              <a:buNone/>
              <a:defRPr sz="2232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99338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46682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2261662"/>
            <a:ext cx="6520562" cy="359997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9021" y="2261662"/>
            <a:ext cx="19183683" cy="3599976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938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7535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119529" y="27651140"/>
            <a:ext cx="22680216" cy="7399917"/>
          </a:xfrm>
        </p:spPr>
        <p:txBody>
          <a:bodyPr wrap="none" anchor="t">
            <a:normAutofit/>
          </a:bodyPr>
          <a:lstStyle>
            <a:lvl1pPr algn="l">
              <a:defRPr sz="23811" b="0" spc="-744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119529" y="23723080"/>
            <a:ext cx="22680216" cy="3826921"/>
          </a:xfrm>
        </p:spPr>
        <p:txBody>
          <a:bodyPr anchor="b">
            <a:normAutofit/>
          </a:bodyPr>
          <a:lstStyle>
            <a:lvl1pPr marL="0" indent="0" algn="l">
              <a:buNone/>
              <a:defRPr sz="7937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1134005" indent="0" algn="ctr">
              <a:buNone/>
              <a:defRPr sz="4961"/>
            </a:lvl2pPr>
            <a:lvl3pPr marL="2268009" indent="0" algn="ctr">
              <a:buNone/>
              <a:defRPr sz="4465"/>
            </a:lvl3pPr>
            <a:lvl4pPr marL="3402014" indent="0" algn="ctr">
              <a:buNone/>
              <a:defRPr sz="3969"/>
            </a:lvl4pPr>
            <a:lvl5pPr marL="4536018" indent="0" algn="ctr">
              <a:buNone/>
              <a:defRPr sz="3969"/>
            </a:lvl5pPr>
            <a:lvl6pPr marL="5670023" indent="0" algn="ctr">
              <a:buNone/>
              <a:defRPr sz="3969"/>
            </a:lvl6pPr>
            <a:lvl7pPr marL="6804028" indent="0" algn="ctr">
              <a:buNone/>
              <a:defRPr sz="3969"/>
            </a:lvl7pPr>
            <a:lvl8pPr marL="7938032" indent="0" algn="ctr">
              <a:buNone/>
              <a:defRPr sz="3969"/>
            </a:lvl8pPr>
            <a:lvl9pPr marL="9072037" indent="0" algn="ctr">
              <a:buNone/>
              <a:defRPr sz="39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7870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7979" y="11308310"/>
            <a:ext cx="12464237" cy="2695311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75343" y="11308310"/>
            <a:ext cx="12485925" cy="2695311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1522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261671"/>
            <a:ext cx="26082248" cy="821082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7979" y="10413482"/>
            <a:ext cx="12464237" cy="5103486"/>
          </a:xfrm>
        </p:spPr>
        <p:txBody>
          <a:bodyPr anchor="b">
            <a:normAutofit/>
          </a:bodyPr>
          <a:lstStyle>
            <a:lvl1pPr marL="0" indent="0">
              <a:buNone/>
              <a:defRPr sz="661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1134005" indent="0">
              <a:buNone/>
              <a:defRPr sz="4961" b="1"/>
            </a:lvl2pPr>
            <a:lvl3pPr marL="2268009" indent="0">
              <a:buNone/>
              <a:defRPr sz="4465" b="1"/>
            </a:lvl3pPr>
            <a:lvl4pPr marL="3402014" indent="0">
              <a:buNone/>
              <a:defRPr sz="3969" b="1"/>
            </a:lvl4pPr>
            <a:lvl5pPr marL="4536018" indent="0">
              <a:buNone/>
              <a:defRPr sz="3969" b="1"/>
            </a:lvl5pPr>
            <a:lvl6pPr marL="5670023" indent="0">
              <a:buNone/>
              <a:defRPr sz="3969" b="1"/>
            </a:lvl6pPr>
            <a:lvl7pPr marL="6804028" indent="0">
              <a:buNone/>
              <a:defRPr sz="3969" b="1"/>
            </a:lvl7pPr>
            <a:lvl8pPr marL="7938032" indent="0">
              <a:buNone/>
              <a:defRPr sz="3969" b="1"/>
            </a:lvl8pPr>
            <a:lvl9pPr marL="9072037" indent="0">
              <a:buNone/>
              <a:defRPr sz="39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7979" y="15516968"/>
            <a:ext cx="12464237" cy="2282312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675345" y="10413482"/>
            <a:ext cx="12489864" cy="510348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661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675345" y="15516968"/>
            <a:ext cx="12489864" cy="2282312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953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5268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995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31994"/>
            <a:ext cx="9753280" cy="9911980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6061" y="6116330"/>
            <a:ext cx="15309146" cy="301882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7981" y="12743974"/>
            <a:ext cx="9058259" cy="23609788"/>
          </a:xfrm>
        </p:spPr>
        <p:txBody>
          <a:bodyPr>
            <a:normAutofit/>
          </a:bodyPr>
          <a:lstStyle>
            <a:lvl1pPr marL="0" indent="0">
              <a:buNone/>
              <a:defRPr sz="463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1134005" indent="0">
              <a:buNone/>
              <a:defRPr sz="3472"/>
            </a:lvl2pPr>
            <a:lvl3pPr marL="2268009" indent="0">
              <a:buNone/>
              <a:defRPr sz="2976"/>
            </a:lvl3pPr>
            <a:lvl4pPr marL="3402014" indent="0">
              <a:buNone/>
              <a:defRPr sz="2480"/>
            </a:lvl4pPr>
            <a:lvl5pPr marL="4536018" indent="0">
              <a:buNone/>
              <a:defRPr sz="2480"/>
            </a:lvl5pPr>
            <a:lvl6pPr marL="5670023" indent="0">
              <a:buNone/>
              <a:defRPr sz="2480"/>
            </a:lvl6pPr>
            <a:lvl7pPr marL="6804028" indent="0">
              <a:buNone/>
              <a:defRPr sz="2480"/>
            </a:lvl7pPr>
            <a:lvl8pPr marL="7938032" indent="0">
              <a:buNone/>
              <a:defRPr sz="2480"/>
            </a:lvl8pPr>
            <a:lvl9pPr marL="9072037" indent="0">
              <a:buNone/>
              <a:defRPr sz="24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6105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31994"/>
            <a:ext cx="9753280" cy="9911980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6116330"/>
            <a:ext cx="15309146" cy="30188272"/>
          </a:xfrm>
        </p:spPr>
        <p:txBody>
          <a:bodyPr anchor="t"/>
          <a:lstStyle>
            <a:lvl1pPr marL="0" indent="0">
              <a:buNone/>
              <a:defRPr sz="7937"/>
            </a:lvl1pPr>
            <a:lvl2pPr marL="1134005" indent="0">
              <a:buNone/>
              <a:defRPr sz="6945"/>
            </a:lvl2pPr>
            <a:lvl3pPr marL="2268009" indent="0">
              <a:buNone/>
              <a:defRPr sz="5953"/>
            </a:lvl3pPr>
            <a:lvl4pPr marL="3402014" indent="0">
              <a:buNone/>
              <a:defRPr sz="4961"/>
            </a:lvl4pPr>
            <a:lvl5pPr marL="4536018" indent="0">
              <a:buNone/>
              <a:defRPr sz="4961"/>
            </a:lvl5pPr>
            <a:lvl6pPr marL="5670023" indent="0">
              <a:buNone/>
              <a:defRPr sz="4961"/>
            </a:lvl6pPr>
            <a:lvl7pPr marL="6804028" indent="0">
              <a:buNone/>
              <a:defRPr sz="4961"/>
            </a:lvl7pPr>
            <a:lvl8pPr marL="7938032" indent="0">
              <a:buNone/>
              <a:defRPr sz="4961"/>
            </a:lvl8pPr>
            <a:lvl9pPr marL="9072037" indent="0">
              <a:buNone/>
              <a:defRPr sz="4961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7981" y="12743974"/>
            <a:ext cx="9058259" cy="23609788"/>
          </a:xfrm>
        </p:spPr>
        <p:txBody>
          <a:bodyPr>
            <a:normAutofit/>
          </a:bodyPr>
          <a:lstStyle>
            <a:lvl1pPr marL="0" indent="0">
              <a:buNone/>
              <a:defRPr sz="463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1134005" indent="0">
              <a:buNone/>
              <a:defRPr sz="3472"/>
            </a:lvl2pPr>
            <a:lvl3pPr marL="2268009" indent="0">
              <a:buNone/>
              <a:defRPr sz="2976"/>
            </a:lvl3pPr>
            <a:lvl4pPr marL="3402014" indent="0">
              <a:buNone/>
              <a:defRPr sz="2480"/>
            </a:lvl4pPr>
            <a:lvl5pPr marL="4536018" indent="0">
              <a:buNone/>
              <a:defRPr sz="2480"/>
            </a:lvl5pPr>
            <a:lvl6pPr marL="5670023" indent="0">
              <a:buNone/>
              <a:defRPr sz="2480"/>
            </a:lvl6pPr>
            <a:lvl7pPr marL="6804028" indent="0">
              <a:buNone/>
              <a:defRPr sz="2480"/>
            </a:lvl7pPr>
            <a:lvl8pPr marL="7938032" indent="0">
              <a:buNone/>
              <a:defRPr sz="2480"/>
            </a:lvl8pPr>
            <a:lvl9pPr marL="9072037" indent="0">
              <a:buNone/>
              <a:defRPr sz="24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4871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2261671"/>
            <a:ext cx="26082248" cy="821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7979" y="11308310"/>
            <a:ext cx="25383289" cy="26953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39372595"/>
            <a:ext cx="6804065" cy="226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9E50185-5CB0-4694-BFAC-06D30DF84762}" type="datetimeFigureOut">
              <a:rPr lang="pt-BR" smtClean="0"/>
              <a:pPr/>
              <a:t>26/11/2021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39372595"/>
            <a:ext cx="10206097" cy="226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76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39372595"/>
            <a:ext cx="6804065" cy="226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6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0426B41-0991-423A-9E3C-339569592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54153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2268009" rtl="0" eaLnBrk="1" latinLnBrk="0" hangingPunct="1">
        <a:lnSpc>
          <a:spcPct val="90000"/>
        </a:lnSpc>
        <a:spcBef>
          <a:spcPct val="0"/>
        </a:spcBef>
        <a:buNone/>
        <a:defRPr sz="14551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567002" indent="-567002" algn="l" defTabSz="2268009" rtl="0" eaLnBrk="1" latinLnBrk="0" hangingPunct="1">
        <a:lnSpc>
          <a:spcPct val="90000"/>
        </a:lnSpc>
        <a:spcBef>
          <a:spcPts val="2480"/>
        </a:spcBef>
        <a:buFont typeface="Arial" panose="020B0604020202020204" pitchFamily="34" charset="0"/>
        <a:buChar char="•"/>
        <a:defRPr sz="7937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1701007" indent="-567002" algn="l" defTabSz="2268009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661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2835011" indent="-567002" algn="l" defTabSz="2268009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5291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3969016" indent="-567002" algn="l" defTabSz="2268009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63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5103021" indent="-567002" algn="l" defTabSz="2268009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63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6237025" indent="-567002" algn="l" defTabSz="2268009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1030" indent="-567002" algn="l" defTabSz="2268009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5034" indent="-567002" algn="l" defTabSz="2268009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9039" indent="-567002" algn="l" defTabSz="2268009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68009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4005" algn="l" defTabSz="2268009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8009" algn="l" defTabSz="2268009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2014" algn="l" defTabSz="2268009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6018" algn="l" defTabSz="2268009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70023" algn="l" defTabSz="2268009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4028" algn="l" defTabSz="2268009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8032" algn="l" defTabSz="2268009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2037" algn="l" defTabSz="2268009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1.mp4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C1D52E9-A119-43F0-B266-5955E80262D2}"/>
              </a:ext>
            </a:extLst>
          </p:cNvPr>
          <p:cNvSpPr txBox="1"/>
          <p:nvPr/>
        </p:nvSpPr>
        <p:spPr>
          <a:xfrm>
            <a:off x="4702628" y="654501"/>
            <a:ext cx="223048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TEMA: FRATURA DE ESTERNO; SÉRIE DE 3 CASOS DE TRATAMENTO CIRÚRGICO EM 2 ANOS 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C9A56AA-72FB-47DB-B5AD-231F1149CDD8}"/>
              </a:ext>
            </a:extLst>
          </p:cNvPr>
          <p:cNvSpPr txBox="1"/>
          <p:nvPr/>
        </p:nvSpPr>
        <p:spPr>
          <a:xfrm>
            <a:off x="2481942" y="5388428"/>
            <a:ext cx="11658601" cy="344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RESUMO: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FRATURAS TRAUMÁTICAS DE ESTERNO SÃO DESCRITAS NA LITERATURA COMO LESÕES INCOMUNS, COM INCIDÊNCIA DE CERCA DE 3-8% EM VÍTIMAS DE TRAUMA, MAIS COMUMENTE EM TRAUMAS FECHADOS. APESAR DE RARAS, PODEM ESTAR ASSOCIADAS A LESÕES LETAIS OU DOR CRÔNICA. NA MAIOR PARTE DOS CASOS, É POSSÍVEL OPTAR POR MANEJO CONSERVADOR, PORÉM HÁ ALGUMAS INDICAÇÕES PARA MANEJO CIRÚRGICO, SENDO ALGUMAS DELAS: PSEUDOARTROSE, INSTABILIDADE DOLOROSA PERSISTENTE, TÓRAX INSTÁVEL, FRATURAS ASSOCIADAS A NECESSIDADE DE VENTILAÇÃO MECÂNICA E FRATURAS DESALINHADAS, SOBREPOSTAS OU IMPACTADAS. COMO MODO DE  PERMITIR O DIAGNÓSTICO DESSAS LESÕES SIMPLIFICAR O PLANEJAMENTO PRÉ-OPERATÓRIO, ALÉM DE PERMITIR UM PER-OPERATORIO SEGURO COM PLANEJAMENTO PRECISO DA POSIÇÃO DA PLACA DE TITÂNIO, QUANTIDADE DE PARAFUSOS E SUAS PERFURAÇÕES LIMITADAS, A TOMOGRAFIA COMPUTADORIZADA TRIDIMENSIONAL RECONSTRUÍDA TEM MOSTRADO GRANDE IMPORTÂNCIA. REALIZAMOS ANÁLISE DE CASOS DE FRATURA DE ESTERNO SUBMETIDOS A FIXAÇÃO CIRÚRGICA COM REVISÃO DA LITERATURA SOBRE O TEMA. 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ANÁLISE RETROSPECTIVA DE 3 CASOS DE PACIENTES VÍTIMAS DE TRAUMA COM LESÃO DE ESTERNO TRATADAS CIRURGICAMENTE NO HOSPITAL LOURENÇO JORGE, NOS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ÚLTIMOS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ANOS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MATERIAIS E MÉTODOS: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FORAM ANALISADOS 3 CASOS DE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PACIENTES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APRESENTANDO FRATURA DE CORPO ESTERNAL DESALINHADA EM 2 ANOS, VÍTIMAS DE TRAUMA DE ALTO IMPACTO, DOS QUAIS UM FOI VÍTIMA DE COLISÃO AUTO X ANTEPARO, E DOIS DE QUEDA DE ALTURA &gt;3M .</a:t>
            </a:r>
          </a:p>
          <a:p>
            <a:pPr indent="-90170" algn="just"/>
            <a:endParaRPr lang="pt-BR" sz="36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1:  L.P.D.S, 63 ANOS, MASCULINO. VÍTIMA DE COLISÃO AUTO X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ANTEPARO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APRESENTANDO CONTUSÃO PULMONAR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BILATERAL,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FRATURA DE MÚLTIPLOS ARCOS COSTAIS BILATERAIS, FRATURA DE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CLAVÍCULA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EQUERDA E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FRATURA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CORPO DO ESTERNO. </a:t>
            </a:r>
          </a:p>
          <a:p>
            <a:pPr indent="-90170" algn="just"/>
            <a:endParaRPr lang="pt-BR" sz="36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2: J.M.D.S, 60 ANOS, MASCULINO, VÍTIMA DE QUEDA DA LAJE ( 5 METROS), APRESENTANDO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FRATURA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ESTERNO E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3º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 5º ARCOS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COSTAIS ANTERIORES À ESQUERDA. </a:t>
            </a:r>
            <a:endParaRPr lang="pt-BR" sz="36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90170" algn="just"/>
            <a:endParaRPr lang="pt-BR" sz="36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3:  A.V,  57 ANOS, MASCULINO, VÍTIMA DE QUEDA DE ANDÂIME COM FRATURA DO CORPO DO ESTERNO. 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RESULTADOS: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ANALISADOS 3 PACIENTES ANTES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TRATAMENTO CIRÚRGICO, SENDO OBSERVADA MELHORA DA DOR EM TODOS OS CASOS, TAXA DE SOBREVIDA DE 100%,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</a:t>
            </a:r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HAVENDO COMPLICAÇÕES AGUDAS NO PÓS </a:t>
            </a:r>
            <a:r>
              <a:rPr lang="pt-BR" sz="3600" dirty="0" smtClean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OPERATÓRIO.</a:t>
            </a:r>
            <a:endParaRPr lang="pt-BR" sz="36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CONCLUSÃO:</a:t>
            </a:r>
          </a:p>
          <a:p>
            <a:pPr indent="-90170" algn="just"/>
            <a:r>
              <a:rPr lang="pt-BR" sz="36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TRATAMENTO CIRÚRGICO DE LESÕES DE CORPO ESTERNAL COM PRESENÇA DE DESALINHAMENTO E DOR REFRATÁRIA EM PACIENTES POLITRAUMATIZADOS TEM TRAZIDO BONS RESULTADOS, COM TAXA DE SOBREVIDA DE 100% E ÍNDICE BAIXO DE COMPLICAÇÕES AGUDAS NO PÓS OPERATÓRIO.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111F742-6EF3-48CD-B41B-318484A7F32F}"/>
              </a:ext>
            </a:extLst>
          </p:cNvPr>
          <p:cNvSpPr txBox="1"/>
          <p:nvPr/>
        </p:nvSpPr>
        <p:spPr>
          <a:xfrm>
            <a:off x="3869869" y="3612477"/>
            <a:ext cx="23382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0170" algn="ctr"/>
            <a:r>
              <a:rPr lang="pt-BR" sz="40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AUTORES: </a:t>
            </a:r>
          </a:p>
          <a:p>
            <a:pPr indent="-90170" algn="ctr"/>
            <a:r>
              <a:rPr lang="pt-BR" sz="40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GUSTAVO DOURADO, CAROLINA PESSOA, GIOVANA SCHORR, RODRIGO VAZ MELO, BRUNO VAZ MELO. </a:t>
            </a:r>
          </a:p>
          <a:p>
            <a:endParaRPr lang="pt-BR" sz="4000" dirty="0">
              <a:solidFill>
                <a:schemeClr val="accent6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1D4A9D0-047D-4275-AE38-BD62BFCB2A0E}"/>
              </a:ext>
            </a:extLst>
          </p:cNvPr>
          <p:cNvSpPr txBox="1"/>
          <p:nvPr/>
        </p:nvSpPr>
        <p:spPr>
          <a:xfrm>
            <a:off x="5714885" y="2175079"/>
            <a:ext cx="196924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SERVIÇO: CIRURGIA GERAL E DO TRAUMA  DR MATHEUS RANGEL  DO HOSPITAL MUNICIPAL LOURENÇO JORGE</a:t>
            </a:r>
          </a:p>
          <a:p>
            <a:endParaRPr lang="pt-BR" dirty="0"/>
          </a:p>
        </p:txBody>
      </p:sp>
      <p:pic>
        <p:nvPicPr>
          <p:cNvPr id="8" name="VIDEO-2021-11-25-22-17-27">
            <a:hlinkClick r:id="" action="ppaction://media"/>
            <a:extLst>
              <a:ext uri="{FF2B5EF4-FFF2-40B4-BE49-F238E27FC236}">
                <a16:creationId xmlns:a16="http://schemas.microsoft.com/office/drawing/2014/main" xmlns="" id="{5FFC1E24-9DA3-46CB-905B-CE467B0D1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010414" y="23155191"/>
            <a:ext cx="9241970" cy="1632748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97EACA3-DF7A-4B61-B1EA-44ECE5394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6521" y="6243794"/>
            <a:ext cx="6444380" cy="859250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F692B037-76A6-474C-9978-1D55F237D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20144" y="6402331"/>
            <a:ext cx="6444380" cy="859250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7C539005-71EE-4677-9F4A-C9236AA636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23124" y="13264270"/>
            <a:ext cx="7157378" cy="913198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4F763268-57EC-4521-BFA8-01638D5384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45443" y="14404147"/>
            <a:ext cx="6444380" cy="8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05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851"/>
    </mc:Choice>
    <mc:Fallback>
      <p:transition spd="slow" advTm="80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fundidade">
  <a:themeElements>
    <a:clrScheme name="Profundidade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e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TM04033923[[fn=Profundidade]]</Template>
  <TotalTime>5</TotalTime>
  <Words>212</Words>
  <Application>Microsoft Office PowerPoint</Application>
  <PresentationFormat>Personalizar</PresentationFormat>
  <Paragraphs>24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2" baseType="lpstr">
      <vt:lpstr>Profundidade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Breno Dourado</dc:creator>
  <cp:lastModifiedBy>Giovana Schorr</cp:lastModifiedBy>
  <cp:revision>2</cp:revision>
  <dcterms:created xsi:type="dcterms:W3CDTF">2021-11-26T00:22:37Z</dcterms:created>
  <dcterms:modified xsi:type="dcterms:W3CDTF">2021-11-27T00:22:28Z</dcterms:modified>
</cp:coreProperties>
</file>