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95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63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30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1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37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97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69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97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60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4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56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7FA5-EA24-4144-BABA-906490CD4E3B}" type="datetimeFigureOut">
              <a:rPr lang="pt-BR" smtClean="0"/>
              <a:t>26/11/2021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EBC0F-6F7F-4198-992E-F5ACF2D7C2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83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3233" y="207398"/>
            <a:ext cx="120803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MELHORES FORMAS DE TRATAMENTO PARA HIPERTENSÃO INTRACRANIANA EM LESÃO CEREBRAL TRAUMÁTICA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67436" y="601049"/>
            <a:ext cx="10032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Silvestre, M.E.M; Gomes, L.M.B; Madureira, M.P; Coelho, V.F.P;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Becker,F.B.L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0" y="590299"/>
            <a:ext cx="12192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11616" y="957064"/>
            <a:ext cx="6096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INTRODUÇÃO: 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 traumatismo </a:t>
            </a:r>
            <a:r>
              <a:rPr lang="pt-BR" sz="1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cranioencefálico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(TCE) é responsável por cerca de 50% das mortes decorrentes do trauma, além de estar entre as principais causas de morte e sequelas em adultos e crianças. As lesões encefálicas pós traumáticas são ocasionadas por lesão difusa ou focal, que podem se estender por dias ou semanas após o TCE. Diante desse cenário, a presença de uma lesão expansiva decorrente do trauma pode aumentar rapidamente da pressão intracraniana (HIC). Diante disso, institui-se o tratamento da HIC, visando uma manutenção adequada da pressão de perfusão cerebral (PPC).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sz="12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METODOLOGIA: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Trata-se de uma revisão bibliográfica, utilizando 8 artigos publicados nas plataformas </a:t>
            </a:r>
            <a:r>
              <a:rPr lang="pt-BR" sz="1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Scielo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 </a:t>
            </a:r>
            <a:r>
              <a:rPr lang="pt-BR" sz="1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Pubmed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de 2001 a 2019.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pt-BR" sz="12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RESULTADOS:</a:t>
            </a:r>
            <a:r>
              <a:rPr lang="pt-BR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HIC é causada por obstrução e dificuldade na reabsorção do liquido cefalorraquidiano (LCR), gerando edema, aumento da PIC e redução do fluxo sanguíneo cerebral (FSC), resultando em hipóxia, que contribui para manutenção de um circulo vicioso. Se este </a:t>
            </a:r>
            <a:r>
              <a:rPr lang="pt-BR" sz="1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círculo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não for impedido, há a interrupção do FSC, principal parâmetro para determinação da morte cerebral. As medidas terapêuticas são iniciadas quando a PIC atinge valor &gt; 15 mmHg, visando diminuir o dano da lesão secundária. As abordagens terapêuticas iniciais mais utilizadas atualmente, incluem a </a:t>
            </a:r>
            <a:r>
              <a:rPr lang="pt-BR" sz="1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hipoventilação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temporária, elevação da cabeceira do leito em 30 graus, controle do distúrbio hidroeletrolítico e </a:t>
            </a:r>
            <a:r>
              <a:rPr lang="pt-BR" sz="1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osmoterapia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com manitol e solução salina hipertônica. Outra medida é a hipotermia, assim como o uso de sedação e analgesia que devem ser usadas com cautela em indivíduos previamente hipotensos. Por fim, o tratamento cirúrgico é o método definitivo e mais eficaz para reduzir a PIC, removendo as lesões expansivas e utilizado em casos de deterioração neurológica precoce, </a:t>
            </a:r>
            <a:r>
              <a:rPr lang="pt-BR" sz="1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herniação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ou casos refratários aos métodos medicamentosos. Medidas como drenagem intermitente do LCR também podem ser uma das alternativas empregada. </a:t>
            </a:r>
          </a:p>
          <a:p>
            <a:pPr algn="just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67424" y="5662206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CONCLUSÃO:</a:t>
            </a:r>
            <a:r>
              <a:rPr lang="pt-BR" sz="1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Com base no exposto, é de extrema importância o reconhecimento e o tratamento da HIC tendo em vista o alto grau de morbimortalidade gerado nessa condição secundária ao TCE. Idealmente, o tratamento visa a remoção da causa da HIC mas quando isto não é possível, medidas concomitantes ou de emergência devem ser tomadas, assim como tratamentos cirúrgicos definitivos, quando bem indicados .</a:t>
            </a:r>
            <a:endParaRPr lang="pt-BR" sz="1200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AFC9252B-E421-4598-A968-F9174C4FD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42" y="939603"/>
            <a:ext cx="4520486" cy="3360496"/>
          </a:xfrm>
          <a:prstGeom prst="rect">
            <a:avLst/>
          </a:prstGeom>
        </p:spPr>
      </p:pic>
      <p:pic>
        <p:nvPicPr>
          <p:cNvPr id="16" name="Google Shape;12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5244" y="4249143"/>
            <a:ext cx="5025883" cy="23172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9047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Particular</dc:creator>
  <cp:lastModifiedBy>Particular</cp:lastModifiedBy>
  <cp:revision>4</cp:revision>
  <dcterms:created xsi:type="dcterms:W3CDTF">2021-11-26T12:57:05Z</dcterms:created>
  <dcterms:modified xsi:type="dcterms:W3CDTF">2021-11-26T13:08:49Z</dcterms:modified>
</cp:coreProperties>
</file>